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77"/>
  </p:notesMasterIdLst>
  <p:handoutMasterIdLst>
    <p:handoutMasterId r:id="rId78"/>
  </p:handoutMasterIdLst>
  <p:sldIdLst>
    <p:sldId id="256" r:id="rId3"/>
    <p:sldId id="316" r:id="rId4"/>
    <p:sldId id="303" r:id="rId5"/>
    <p:sldId id="314" r:id="rId6"/>
    <p:sldId id="317" r:id="rId7"/>
    <p:sldId id="318" r:id="rId8"/>
    <p:sldId id="319" r:id="rId9"/>
    <p:sldId id="320" r:id="rId10"/>
    <p:sldId id="323" r:id="rId11"/>
    <p:sldId id="324" r:id="rId12"/>
    <p:sldId id="325" r:id="rId13"/>
    <p:sldId id="326" r:id="rId14"/>
    <p:sldId id="333" r:id="rId15"/>
    <p:sldId id="329" r:id="rId16"/>
    <p:sldId id="327" r:id="rId17"/>
    <p:sldId id="348" r:id="rId18"/>
    <p:sldId id="349" r:id="rId19"/>
    <p:sldId id="350" r:id="rId20"/>
    <p:sldId id="351" r:id="rId21"/>
    <p:sldId id="352" r:id="rId22"/>
    <p:sldId id="353" r:id="rId23"/>
    <p:sldId id="354" r:id="rId24"/>
    <p:sldId id="337" r:id="rId25"/>
    <p:sldId id="331" r:id="rId26"/>
    <p:sldId id="338" r:id="rId27"/>
    <p:sldId id="339" r:id="rId28"/>
    <p:sldId id="312" r:id="rId29"/>
    <p:sldId id="340"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Lst>
  <p:sldSz cx="9144000" cy="5143500" type="screen16x9"/>
  <p:notesSz cx="6858000" cy="9144000"/>
  <p:embeddedFontLst>
    <p:embeddedFont>
      <p:font typeface="Amatic SC" panose="00000500000000000000" pitchFamily="2" charset="-79"/>
      <p:regular r:id="rId79"/>
      <p:bold r:id="rId80"/>
    </p:embeddedFont>
    <p:embeddedFont>
      <p:font typeface="Cabin" panose="020B060402020202020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
      <p:font typeface="Roboto Condensed Light" panose="02000000000000000000" pitchFamily="2" charset="0"/>
      <p:regular r:id="rId96"/>
      <p:italic r:id="rId97"/>
    </p:embeddedFont>
    <p:embeddedFont>
      <p:font typeface="Roboto Medium" panose="02000000000000000000" pitchFamily="2" charset="0"/>
      <p:regular r:id="rId98"/>
      <p:bold r:id="rId99"/>
      <p:italic r:id="rId100"/>
      <p:boldItalic r:id="rId101"/>
    </p:embeddedFont>
    <p:embeddedFont>
      <p:font typeface="Spartan" pitchFamily="2" charset="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ABF6012-3C12-43DA-935D-A207AEE485C2}">
          <p14:sldIdLst>
            <p14:sldId id="256"/>
            <p14:sldId id="316"/>
          </p14:sldIdLst>
        </p14:section>
        <p14:section name="Info" id="{318E50C7-86EF-42A0-8509-6CE0D2ACF664}">
          <p14:sldIdLst>
            <p14:sldId id="303"/>
          </p14:sldIdLst>
        </p14:section>
        <p14:section name="01 Tổng quan đề tài" id="{4CBA029A-A190-4681-8901-7363D6DE0087}">
          <p14:sldIdLst>
            <p14:sldId id="314"/>
            <p14:sldId id="317"/>
            <p14:sldId id="318"/>
            <p14:sldId id="319"/>
            <p14:sldId id="320"/>
          </p14:sldIdLst>
        </p14:section>
        <p14:section name="03 Phương pháp đề xuất" id="{1ECD0604-2B22-48CF-849E-780E83FE3A92}">
          <p14:sldIdLst>
            <p14:sldId id="323"/>
            <p14:sldId id="324"/>
            <p14:sldId id="325"/>
            <p14:sldId id="326"/>
            <p14:sldId id="333"/>
            <p14:sldId id="329"/>
          </p14:sldIdLst>
        </p14:section>
        <p14:section name="04 Kết quả" id="{AE71B4C3-FEEF-41FC-80C0-3E2541A88D82}">
          <p14:sldIdLst>
            <p14:sldId id="327"/>
            <p14:sldId id="348"/>
            <p14:sldId id="349"/>
            <p14:sldId id="350"/>
            <p14:sldId id="351"/>
            <p14:sldId id="352"/>
            <p14:sldId id="353"/>
            <p14:sldId id="354"/>
            <p14:sldId id="337"/>
            <p14:sldId id="331"/>
            <p14:sldId id="338"/>
            <p14:sldId id="339"/>
            <p14:sldId id="312"/>
            <p14:sldId id="340"/>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6767"/>
    <a:srgbClr val="434343"/>
    <a:srgbClr val="37BAE8"/>
    <a:srgbClr val="FFFFFF"/>
    <a:srgbClr val="0066FF"/>
    <a:srgbClr val="98A6C8"/>
    <a:srgbClr val="F3F3F3"/>
    <a:srgbClr val="FF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A0B447-F016-40CA-A632-BC069DE60E98}">
  <a:tblStyle styleId="{1EA0B447-F016-40CA-A632-BC069DE60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11" autoAdjust="0"/>
  </p:normalViewPr>
  <p:slideViewPr>
    <p:cSldViewPr snapToGrid="0">
      <p:cViewPr varScale="1">
        <p:scale>
          <a:sx n="99" d="100"/>
          <a:sy n="99" d="100"/>
        </p:scale>
        <p:origin x="994" y="82"/>
      </p:cViewPr>
      <p:guideLst/>
    </p:cSldViewPr>
  </p:slid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9.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Thông</a:t>
            </a:r>
            <a:r>
              <a:rPr lang="en-US" baseline="0"/>
              <a:t> tin tập dữ liệu</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vi-VN"/>
        </a:p>
      </c:txPr>
    </c:title>
    <c:autoTitleDeleted val="0"/>
    <c:plotArea>
      <c:layout/>
      <c:barChart>
        <c:barDir val="bar"/>
        <c:grouping val="clustered"/>
        <c:varyColors val="0"/>
        <c:ser>
          <c:idx val="0"/>
          <c:order val="0"/>
          <c:tx>
            <c:strRef>
              <c:f>Dataset!$C$1</c:f>
              <c:strCache>
                <c:ptCount val="1"/>
                <c:pt idx="0">
                  <c:v>Images</c:v>
                </c:pt>
              </c:strCache>
            </c:strRef>
          </c:tx>
          <c:spPr>
            <a:solidFill>
              <a:srgbClr val="FF5B5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Dataset!$B$2:$B$3</c:f>
              <c:strCache>
                <c:ptCount val="2"/>
                <c:pt idx="0">
                  <c:v>Healthy Brains  </c:v>
                </c:pt>
                <c:pt idx="1">
                  <c:v>Tumor Dataset</c:v>
                </c:pt>
              </c:strCache>
            </c:strRef>
          </c:cat>
          <c:val>
            <c:numRef>
              <c:f>Dataset!$C$2:$C$3</c:f>
              <c:numCache>
                <c:formatCode>General</c:formatCode>
                <c:ptCount val="2"/>
                <c:pt idx="0">
                  <c:v>1208</c:v>
                </c:pt>
                <c:pt idx="1">
                  <c:v>4662</c:v>
                </c:pt>
              </c:numCache>
            </c:numRef>
          </c:val>
          <c:extLst>
            <c:ext xmlns:c16="http://schemas.microsoft.com/office/drawing/2014/chart" uri="{C3380CC4-5D6E-409C-BE32-E72D297353CC}">
              <c16:uniqueId val="{00000000-39CA-414B-8F6E-6B3E01479C9E}"/>
            </c:ext>
          </c:extLst>
        </c:ser>
        <c:dLbls>
          <c:showLegendKey val="0"/>
          <c:showVal val="0"/>
          <c:showCatName val="0"/>
          <c:showSerName val="0"/>
          <c:showPercent val="0"/>
          <c:showBubbleSize val="0"/>
        </c:dLbls>
        <c:gapWidth val="75"/>
        <c:overlap val="40"/>
        <c:axId val="2049470944"/>
        <c:axId val="2049464224"/>
      </c:barChart>
      <c:catAx>
        <c:axId val="2049470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2049464224"/>
        <c:crosses val="autoZero"/>
        <c:auto val="1"/>
        <c:lblAlgn val="ctr"/>
        <c:lblOffset val="100"/>
        <c:noMultiLvlLbl val="0"/>
      </c:catAx>
      <c:valAx>
        <c:axId val="2049464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2049470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vi-VN"/>
        </a:p>
      </c:txPr>
    </c:title>
    <c:autoTitleDeleted val="0"/>
    <c:plotArea>
      <c:layout/>
      <c:barChart>
        <c:barDir val="bar"/>
        <c:grouping val="clustered"/>
        <c:varyColors val="0"/>
        <c:ser>
          <c:idx val="0"/>
          <c:order val="0"/>
          <c:tx>
            <c:strRef>
              <c:f>Train!$E$1</c:f>
              <c:strCache>
                <c:ptCount val="1"/>
                <c:pt idx="0">
                  <c:v>Thời gian đào tạo (Phút)</c:v>
                </c:pt>
              </c:strCache>
            </c:strRef>
          </c:tx>
          <c:spPr>
            <a:solidFill>
              <a:schemeClr val="accent4"/>
            </a:solidFill>
            <a:ln>
              <a:noFill/>
            </a:ln>
            <a:effectLst/>
          </c:spPr>
          <c:invertIfNegative val="0"/>
          <c:dPt>
            <c:idx val="1"/>
            <c:invertIfNegative val="0"/>
            <c:bubble3D val="0"/>
            <c:spPr>
              <a:solidFill>
                <a:srgbClr val="FF5B5B"/>
              </a:solidFill>
              <a:ln>
                <a:noFill/>
              </a:ln>
              <a:effectLst/>
            </c:spPr>
            <c:extLst>
              <c:ext xmlns:c16="http://schemas.microsoft.com/office/drawing/2014/chart" uri="{C3380CC4-5D6E-409C-BE32-E72D297353CC}">
                <c16:uniqueId val="{00000001-EC0B-4156-B831-2F0ECD71E751}"/>
              </c:ext>
            </c:extLst>
          </c:dPt>
          <c:dPt>
            <c:idx val="2"/>
            <c:invertIfNegative val="0"/>
            <c:bubble3D val="0"/>
            <c:spPr>
              <a:solidFill>
                <a:srgbClr val="0066FF"/>
              </a:solidFill>
              <a:ln>
                <a:noFill/>
              </a:ln>
              <a:effectLst/>
            </c:spPr>
            <c:extLst>
              <c:ext xmlns:c16="http://schemas.microsoft.com/office/drawing/2014/chart" uri="{C3380CC4-5D6E-409C-BE32-E72D297353CC}">
                <c16:uniqueId val="{00000002-EC0B-4156-B831-2F0ECD71E751}"/>
              </c:ext>
            </c:extLst>
          </c:dPt>
          <c:dPt>
            <c:idx val="3"/>
            <c:invertIfNegative val="0"/>
            <c:bubble3D val="0"/>
            <c:spPr>
              <a:solidFill>
                <a:srgbClr val="00B050"/>
              </a:solidFill>
              <a:ln>
                <a:noFill/>
              </a:ln>
              <a:effectLst/>
            </c:spPr>
            <c:extLst>
              <c:ext xmlns:c16="http://schemas.microsoft.com/office/drawing/2014/chart" uri="{C3380CC4-5D6E-409C-BE32-E72D297353CC}">
                <c16:uniqueId val="{00000003-EC0B-4156-B831-2F0ECD71E75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Train!$A$2:$A$5</c:f>
              <c:strCache>
                <c:ptCount val="4"/>
                <c:pt idx="0">
                  <c:v>ResNet101</c:v>
                </c:pt>
                <c:pt idx="1">
                  <c:v>InceptionV3 </c:v>
                </c:pt>
                <c:pt idx="2">
                  <c:v>MobileNet </c:v>
                </c:pt>
                <c:pt idx="3">
                  <c:v>DenseNet121</c:v>
                </c:pt>
              </c:strCache>
            </c:strRef>
          </c:cat>
          <c:val>
            <c:numRef>
              <c:f>Train!$E$2:$E$5</c:f>
              <c:numCache>
                <c:formatCode>General</c:formatCode>
                <c:ptCount val="4"/>
                <c:pt idx="0">
                  <c:v>64.52</c:v>
                </c:pt>
                <c:pt idx="1">
                  <c:v>37.54</c:v>
                </c:pt>
                <c:pt idx="2">
                  <c:v>20.43</c:v>
                </c:pt>
                <c:pt idx="3">
                  <c:v>39.549999999999997</c:v>
                </c:pt>
              </c:numCache>
            </c:numRef>
          </c:val>
          <c:extLst>
            <c:ext xmlns:c16="http://schemas.microsoft.com/office/drawing/2014/chart" uri="{C3380CC4-5D6E-409C-BE32-E72D297353CC}">
              <c16:uniqueId val="{00000000-EC0B-4156-B831-2F0ECD71E751}"/>
            </c:ext>
          </c:extLst>
        </c:ser>
        <c:dLbls>
          <c:dLblPos val="outEnd"/>
          <c:showLegendKey val="0"/>
          <c:showVal val="1"/>
          <c:showCatName val="0"/>
          <c:showSerName val="0"/>
          <c:showPercent val="0"/>
          <c:showBubbleSize val="0"/>
        </c:dLbls>
        <c:gapWidth val="182"/>
        <c:axId val="1633965552"/>
        <c:axId val="1633960272"/>
      </c:barChart>
      <c:catAx>
        <c:axId val="1633965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3960272"/>
        <c:crosses val="autoZero"/>
        <c:auto val="1"/>
        <c:lblAlgn val="ctr"/>
        <c:lblOffset val="100"/>
        <c:noMultiLvlLbl val="0"/>
      </c:catAx>
      <c:valAx>
        <c:axId val="1633960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396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vi-V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Accuracy</c:v>
                </c:pt>
              </c:strCache>
            </c:strRef>
          </c:tx>
          <c:spPr>
            <a:solidFill>
              <a:schemeClr val="accent1"/>
            </a:solidFill>
            <a:ln>
              <a:noFill/>
            </a:ln>
            <a:effectLst/>
            <a:sp3d/>
          </c:spPr>
          <c:invertIfNegative val="0"/>
          <c:cat>
            <c:strRef>
              <c:f>Sheet1!$A$2:$A$5</c:f>
              <c:strCache>
                <c:ptCount val="4"/>
                <c:pt idx="0">
                  <c:v>ResNet101</c:v>
                </c:pt>
                <c:pt idx="1">
                  <c:v>InceptionV3</c:v>
                </c:pt>
                <c:pt idx="2">
                  <c:v>MobileNet</c:v>
                </c:pt>
                <c:pt idx="3">
                  <c:v>DenseNet121</c:v>
                </c:pt>
              </c:strCache>
            </c:strRef>
          </c:cat>
          <c:val>
            <c:numRef>
              <c:f>Sheet1!$B$2:$B$5</c:f>
              <c:numCache>
                <c:formatCode>General</c:formatCode>
                <c:ptCount val="4"/>
                <c:pt idx="0">
                  <c:v>0.99690000000000001</c:v>
                </c:pt>
                <c:pt idx="1">
                  <c:v>1</c:v>
                </c:pt>
                <c:pt idx="2">
                  <c:v>1</c:v>
                </c:pt>
                <c:pt idx="3">
                  <c:v>1</c:v>
                </c:pt>
              </c:numCache>
            </c:numRef>
          </c:val>
          <c:extLst>
            <c:ext xmlns:c16="http://schemas.microsoft.com/office/drawing/2014/chart" uri="{C3380CC4-5D6E-409C-BE32-E72D297353CC}">
              <c16:uniqueId val="{00000000-3A5D-45D9-B8CB-4EB521002287}"/>
            </c:ext>
          </c:extLst>
        </c:ser>
        <c:dLbls>
          <c:showLegendKey val="0"/>
          <c:showVal val="0"/>
          <c:showCatName val="0"/>
          <c:showSerName val="0"/>
          <c:showPercent val="0"/>
          <c:showBubbleSize val="0"/>
        </c:dLbls>
        <c:gapWidth val="150"/>
        <c:shape val="box"/>
        <c:axId val="373492160"/>
        <c:axId val="235848032"/>
        <c:axId val="0"/>
      </c:bar3DChart>
      <c:catAx>
        <c:axId val="373492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235848032"/>
        <c:crosses val="autoZero"/>
        <c:auto val="1"/>
        <c:lblAlgn val="ctr"/>
        <c:lblOffset val="100"/>
        <c:noMultiLvlLbl val="0"/>
      </c:catAx>
      <c:valAx>
        <c:axId val="23584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37349216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vi-V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Loss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vi-V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Sheet1!$D$1</c:f>
              <c:strCache>
                <c:ptCount val="1"/>
                <c:pt idx="0">
                  <c:v>Loss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ResNet101</c:v>
                </c:pt>
                <c:pt idx="1">
                  <c:v>InceptionV3 </c:v>
                </c:pt>
                <c:pt idx="2">
                  <c:v>MobileNet </c:v>
                </c:pt>
                <c:pt idx="3">
                  <c:v>DenseNet121</c:v>
                </c:pt>
              </c:strCache>
            </c:strRef>
          </c:cat>
          <c:val>
            <c:numRef>
              <c:f>Sheet1!$D$2:$D$5</c:f>
              <c:numCache>
                <c:formatCode>0.00000</c:formatCode>
                <c:ptCount val="4"/>
                <c:pt idx="0">
                  <c:v>0.05</c:v>
                </c:pt>
                <c:pt idx="1">
                  <c:v>3.1700000000000001E-3</c:v>
                </c:pt>
                <c:pt idx="2">
                  <c:v>0</c:v>
                </c:pt>
                <c:pt idx="3">
                  <c:v>8.1200000000000005E-3</c:v>
                </c:pt>
              </c:numCache>
            </c:numRef>
          </c:val>
          <c:extLst>
            <c:ext xmlns:c16="http://schemas.microsoft.com/office/drawing/2014/chart" uri="{C3380CC4-5D6E-409C-BE32-E72D297353CC}">
              <c16:uniqueId val="{00000000-4C92-4CD5-9F3E-19AE6F858D08}"/>
            </c:ext>
          </c:extLst>
        </c:ser>
        <c:dLbls>
          <c:showLegendKey val="0"/>
          <c:showVal val="0"/>
          <c:showCatName val="0"/>
          <c:showSerName val="0"/>
          <c:showPercent val="0"/>
          <c:showBubbleSize val="0"/>
        </c:dLbls>
        <c:gapWidth val="95"/>
        <c:gapDepth val="95"/>
        <c:shape val="box"/>
        <c:axId val="1635713711"/>
        <c:axId val="1635714671"/>
        <c:axId val="0"/>
      </c:bar3DChart>
      <c:catAx>
        <c:axId val="163571371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5714671"/>
        <c:crosses val="autoZero"/>
        <c:auto val="1"/>
        <c:lblAlgn val="ctr"/>
        <c:lblOffset val="100"/>
        <c:noMultiLvlLbl val="0"/>
      </c:catAx>
      <c:valAx>
        <c:axId val="1635714671"/>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571371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vi-V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vi-V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Sheet1!$E$1</c:f>
              <c:strCache>
                <c:ptCount val="1"/>
                <c:pt idx="0">
                  <c:v>Thời gian đào tạo (Phút)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ResNet101</c:v>
                </c:pt>
                <c:pt idx="1">
                  <c:v>InceptionV3 </c:v>
                </c:pt>
                <c:pt idx="2">
                  <c:v>MobileNet </c:v>
                </c:pt>
                <c:pt idx="3">
                  <c:v>DenseNet121</c:v>
                </c:pt>
              </c:strCache>
            </c:strRef>
          </c:cat>
          <c:val>
            <c:numRef>
              <c:f>Sheet1!$E$2:$E$5</c:f>
              <c:numCache>
                <c:formatCode>General</c:formatCode>
                <c:ptCount val="4"/>
                <c:pt idx="0">
                  <c:v>64.52</c:v>
                </c:pt>
                <c:pt idx="1">
                  <c:v>37.54</c:v>
                </c:pt>
                <c:pt idx="2">
                  <c:v>20.43</c:v>
                </c:pt>
                <c:pt idx="3">
                  <c:v>39.549999999999997</c:v>
                </c:pt>
              </c:numCache>
            </c:numRef>
          </c:val>
          <c:extLst>
            <c:ext xmlns:c16="http://schemas.microsoft.com/office/drawing/2014/chart" uri="{C3380CC4-5D6E-409C-BE32-E72D297353CC}">
              <c16:uniqueId val="{00000000-F0B9-4F4C-80AD-26ED034FC64B}"/>
            </c:ext>
          </c:extLst>
        </c:ser>
        <c:dLbls>
          <c:showLegendKey val="0"/>
          <c:showVal val="0"/>
          <c:showCatName val="0"/>
          <c:showSerName val="0"/>
          <c:showPercent val="0"/>
          <c:showBubbleSize val="0"/>
        </c:dLbls>
        <c:gapWidth val="95"/>
        <c:gapDepth val="95"/>
        <c:shape val="box"/>
        <c:axId val="1682707007"/>
        <c:axId val="1499436559"/>
        <c:axId val="0"/>
      </c:bar3DChart>
      <c:catAx>
        <c:axId val="16827070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499436559"/>
        <c:crosses val="autoZero"/>
        <c:auto val="1"/>
        <c:lblAlgn val="ctr"/>
        <c:lblOffset val="100"/>
        <c:noMultiLvlLbl val="0"/>
      </c:catAx>
      <c:valAx>
        <c:axId val="1499436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82707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vi-V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FDF2B0-5136-6A4A-9F39-1C293BCD9B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E4C22DC4-B886-C1E7-7A4F-3D1221BA19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674950-3028-43C2-BC9D-3B85289C6C5F}" type="datetimeFigureOut">
              <a:rPr lang="vi-VN" smtClean="0"/>
              <a:t>19/06/2023</a:t>
            </a:fld>
            <a:endParaRPr lang="vi-VN"/>
          </a:p>
        </p:txBody>
      </p:sp>
      <p:sp>
        <p:nvSpPr>
          <p:cNvPr id="4" name="Footer Placeholder 3">
            <a:extLst>
              <a:ext uri="{FF2B5EF4-FFF2-40B4-BE49-F238E27FC236}">
                <a16:creationId xmlns:a16="http://schemas.microsoft.com/office/drawing/2014/main" id="{61129E8C-CE3F-000D-7C89-4E945BC872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2A4EC8F6-EB19-FC52-DA3D-30102BAD73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31A043-7B56-4EAE-AA4D-3F78E31B5E24}" type="slidenum">
              <a:rPr lang="vi-VN" smtClean="0"/>
              <a:t>‹#›</a:t>
            </a:fld>
            <a:endParaRPr lang="vi-VN"/>
          </a:p>
        </p:txBody>
      </p:sp>
    </p:spTree>
    <p:extLst>
      <p:ext uri="{BB962C8B-B14F-4D97-AF65-F5344CB8AC3E}">
        <p14:creationId xmlns:p14="http://schemas.microsoft.com/office/powerpoint/2010/main" val="1550036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83319b7f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83319b7f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7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Kết</a:t>
            </a:r>
            <a:r>
              <a:rPr lang="en-US" dirty="0"/>
              <a:t> </a:t>
            </a:r>
            <a:r>
              <a:rPr lang="en-US" dirty="0" err="1"/>
              <a:t>luận</a:t>
            </a:r>
            <a:r>
              <a:rPr lang="en-US" dirty="0"/>
              <a:t> và hướng phát triển</a:t>
            </a:r>
            <a:endParaRPr dirty="0"/>
          </a:p>
        </p:txBody>
      </p:sp>
    </p:spTree>
    <p:extLst>
      <p:ext uri="{BB962C8B-B14F-4D97-AF65-F5344CB8AC3E}">
        <p14:creationId xmlns:p14="http://schemas.microsoft.com/office/powerpoint/2010/main" val="82063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059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83319b7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83319b7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83319b7f9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83319b7f9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83319b7f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83319b7f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620c9c670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620c9c670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620c9c67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620c9c67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74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620c9c67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620c9c67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620c9c670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620c9c6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620c9c67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620c9c67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620c9c670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620c9c67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620c9c670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620c9c670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620c9c670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620c9c670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620c9c670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620c9c670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e620c9c670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e620c9c670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620c9c670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620c9c670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336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e620c9c670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e620c9c670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620c9c670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620c9c670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620c9c67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620c9c67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65dd69c4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65dd69c4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e620c9c670_0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e620c9c670_0_1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e620c9c670_0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620c9c670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e620c9c6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e620c9c6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620c9c670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620c9c670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2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e620c9c670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e620c9c670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e620c9c670_0_10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620c9c670_0_10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620c9c670_0_10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620c9c670_0_10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e620c9c670_0_10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e620c9c670_0_10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e620c9c670_0_1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e620c9c670_0_1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620c9c670_0_10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620c9c670_0_10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e620c9c670_0_1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e620c9c670_0_1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e620c9c670_0_14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e620c9c670_0_14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6"/>
        <p:cNvGrpSpPr/>
        <p:nvPr/>
      </p:nvGrpSpPr>
      <p:grpSpPr>
        <a:xfrm>
          <a:off x="0" y="0"/>
          <a:ext cx="0" cy="0"/>
          <a:chOff x="0" y="0"/>
          <a:chExt cx="0" cy="0"/>
        </a:xfrm>
      </p:grpSpPr>
      <p:sp>
        <p:nvSpPr>
          <p:cNvPr id="4877" name="Google Shape;4877;ge620c9c670_0_14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8" name="Google Shape;4878;ge620c9c670_0_14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6"/>
        <p:cNvGrpSpPr/>
        <p:nvPr/>
      </p:nvGrpSpPr>
      <p:grpSpPr>
        <a:xfrm>
          <a:off x="0" y="0"/>
          <a:ext cx="0" cy="0"/>
          <a:chOff x="0" y="0"/>
          <a:chExt cx="0" cy="0"/>
        </a:xfrm>
      </p:grpSpPr>
      <p:sp>
        <p:nvSpPr>
          <p:cNvPr id="5047" name="Google Shape;5047;ge620c9c670_0_14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8" name="Google Shape;5048;ge620c9c670_0_1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https://moh.gov.vn/hoat-dong-cua-dia-phuong/-/asset_publisher/gHbla8vOQDuS/content/ty-le-tu-vong-do-ung-thu-tai-viet-nam-xep-thu-50-185-quoc-gia</a:t>
            </a:r>
            <a:endParaRPr lang="vi-VN" dirty="0"/>
          </a:p>
        </p:txBody>
      </p:sp>
    </p:spTree>
    <p:extLst>
      <p:ext uri="{BB962C8B-B14F-4D97-AF65-F5344CB8AC3E}">
        <p14:creationId xmlns:p14="http://schemas.microsoft.com/office/powerpoint/2010/main" val="531969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1"/>
        <p:cNvGrpSpPr/>
        <p:nvPr/>
      </p:nvGrpSpPr>
      <p:grpSpPr>
        <a:xfrm>
          <a:off x="0" y="0"/>
          <a:ext cx="0" cy="0"/>
          <a:chOff x="0" y="0"/>
          <a:chExt cx="0" cy="0"/>
        </a:xfrm>
      </p:grpSpPr>
      <p:sp>
        <p:nvSpPr>
          <p:cNvPr id="5452" name="Google Shape;5452;ge620c9c670_0_15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3" name="Google Shape;5453;ge620c9c670_0_15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1"/>
        <p:cNvGrpSpPr/>
        <p:nvPr/>
      </p:nvGrpSpPr>
      <p:grpSpPr>
        <a:xfrm>
          <a:off x="0" y="0"/>
          <a:ext cx="0" cy="0"/>
          <a:chOff x="0" y="0"/>
          <a:chExt cx="0" cy="0"/>
        </a:xfrm>
      </p:grpSpPr>
      <p:sp>
        <p:nvSpPr>
          <p:cNvPr id="5832" name="Google Shape;5832;ge620c9c670_0_15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3" name="Google Shape;5833;ge620c9c670_0_15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5"/>
        <p:cNvGrpSpPr/>
        <p:nvPr/>
      </p:nvGrpSpPr>
      <p:grpSpPr>
        <a:xfrm>
          <a:off x="0" y="0"/>
          <a:ext cx="0" cy="0"/>
          <a:chOff x="0" y="0"/>
          <a:chExt cx="0" cy="0"/>
        </a:xfrm>
      </p:grpSpPr>
      <p:sp>
        <p:nvSpPr>
          <p:cNvPr id="6246" name="Google Shape;6246;ge620c9c670_0_15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7" name="Google Shape;6247;ge620c9c670_0_15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6"/>
        <p:cNvGrpSpPr/>
        <p:nvPr/>
      </p:nvGrpSpPr>
      <p:grpSpPr>
        <a:xfrm>
          <a:off x="0" y="0"/>
          <a:ext cx="0" cy="0"/>
          <a:chOff x="0" y="0"/>
          <a:chExt cx="0" cy="0"/>
        </a:xfrm>
      </p:grpSpPr>
      <p:sp>
        <p:nvSpPr>
          <p:cNvPr id="6607" name="Google Shape;6607;ge620c9c670_0_16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8" name="Google Shape;6608;ge620c9c670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e620c9c670_0_16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e620c9c670_0_1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e620c9c670_0_17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e620c9c670_0_17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0"/>
        <p:cNvGrpSpPr/>
        <p:nvPr/>
      </p:nvGrpSpPr>
      <p:grpSpPr>
        <a:xfrm>
          <a:off x="0" y="0"/>
          <a:ext cx="0" cy="0"/>
          <a:chOff x="0" y="0"/>
          <a:chExt cx="0" cy="0"/>
        </a:xfrm>
      </p:grpSpPr>
      <p:sp>
        <p:nvSpPr>
          <p:cNvPr id="8331" name="Google Shape;8331;ge620c9c670_0_17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e620c9c670_0_17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1"/>
        <p:cNvGrpSpPr/>
        <p:nvPr/>
      </p:nvGrpSpPr>
      <p:grpSpPr>
        <a:xfrm>
          <a:off x="0" y="0"/>
          <a:ext cx="0" cy="0"/>
          <a:chOff x="0" y="0"/>
          <a:chExt cx="0" cy="0"/>
        </a:xfrm>
      </p:grpSpPr>
      <p:sp>
        <p:nvSpPr>
          <p:cNvPr id="8652" name="Google Shape;8652;ge620c9c670_0_18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3" name="Google Shape;8653;ge620c9c670_0_18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9"/>
        <p:cNvGrpSpPr/>
        <p:nvPr/>
      </p:nvGrpSpPr>
      <p:grpSpPr>
        <a:xfrm>
          <a:off x="0" y="0"/>
          <a:ext cx="0" cy="0"/>
          <a:chOff x="0" y="0"/>
          <a:chExt cx="0" cy="0"/>
        </a:xfrm>
      </p:grpSpPr>
      <p:sp>
        <p:nvSpPr>
          <p:cNvPr id="8960" name="Google Shape;8960;ge620c9c670_0_20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1" name="Google Shape;8961;ge620c9c670_0_20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788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655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10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156688"/>
            <a:ext cx="3573900" cy="1727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5250" y="3243525"/>
            <a:ext cx="539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2" name="Google Shape;12;p2"/>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2508075" y="1301168"/>
            <a:ext cx="5900700" cy="1198500"/>
          </a:xfrm>
          <a:prstGeom prst="rect">
            <a:avLst/>
          </a:prstGeom>
        </p:spPr>
        <p:txBody>
          <a:bodyPr spcFirstLastPara="1" wrap="square" lIns="91425" tIns="91425" rIns="91425" bIns="91425" anchor="b" anchorCtr="0">
            <a:noAutofit/>
          </a:bodyPr>
          <a:lstStyle>
            <a:lvl1pPr lvl="0" algn="r">
              <a:spcBef>
                <a:spcPts val="0"/>
              </a:spcBef>
              <a:spcAft>
                <a:spcPts val="0"/>
              </a:spcAft>
              <a:buSzPts val="10000"/>
              <a:buNone/>
              <a:defRPr sz="63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9" name="Google Shape;59;p11"/>
          <p:cNvSpPr txBox="1">
            <a:spLocks noGrp="1"/>
          </p:cNvSpPr>
          <p:nvPr>
            <p:ph type="subTitle" idx="1"/>
          </p:nvPr>
        </p:nvSpPr>
        <p:spPr>
          <a:xfrm>
            <a:off x="2508075" y="2862443"/>
            <a:ext cx="671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60" name="Google Shape;60;p11"/>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61" name="Google Shape;61;p11"/>
          <p:cNvGrpSpPr/>
          <p:nvPr/>
        </p:nvGrpSpPr>
        <p:grpSpPr>
          <a:xfrm>
            <a:off x="-1490264" y="-432652"/>
            <a:ext cx="3612780" cy="4546335"/>
            <a:chOff x="6084961" y="352067"/>
            <a:chExt cx="3612780" cy="4546335"/>
          </a:xfrm>
        </p:grpSpPr>
        <p:sp>
          <p:nvSpPr>
            <p:cNvPr id="62" name="Google Shape;62;p11"/>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 name="Google Shape;65;p11"/>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1" name="Google Shape;71;p13"/>
          <p:cNvSpPr txBox="1">
            <a:spLocks noGrp="1"/>
          </p:cNvSpPr>
          <p:nvPr>
            <p:ph type="title" idx="3" hasCustomPrompt="1"/>
          </p:nvPr>
        </p:nvSpPr>
        <p:spPr>
          <a:xfrm>
            <a:off x="1399050"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 name="Google Shape;72;p13"/>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4" name="Google Shape;74;p13"/>
          <p:cNvSpPr txBox="1">
            <a:spLocks noGrp="1"/>
          </p:cNvSpPr>
          <p:nvPr>
            <p:ph type="title" idx="6" hasCustomPrompt="1"/>
          </p:nvPr>
        </p:nvSpPr>
        <p:spPr>
          <a:xfrm>
            <a:off x="6662848"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5" name="Google Shape;75;p13"/>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7" name="Google Shape;77;p13"/>
          <p:cNvSpPr txBox="1">
            <a:spLocks noGrp="1"/>
          </p:cNvSpPr>
          <p:nvPr>
            <p:ph type="title" idx="9" hasCustomPrompt="1"/>
          </p:nvPr>
        </p:nvSpPr>
        <p:spPr>
          <a:xfrm>
            <a:off x="4030949"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8" name="Google Shape;78;p13"/>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0" name="Google Shape;80;p13"/>
          <p:cNvSpPr txBox="1">
            <a:spLocks noGrp="1"/>
          </p:cNvSpPr>
          <p:nvPr>
            <p:ph type="title" idx="15" hasCustomPrompt="1"/>
          </p:nvPr>
        </p:nvSpPr>
        <p:spPr>
          <a:xfrm>
            <a:off x="1399050"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 name="Google Shape;81;p13"/>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 name="Google Shape;83;p13"/>
          <p:cNvSpPr txBox="1">
            <a:spLocks noGrp="1"/>
          </p:cNvSpPr>
          <p:nvPr>
            <p:ph type="title" idx="18" hasCustomPrompt="1"/>
          </p:nvPr>
        </p:nvSpPr>
        <p:spPr>
          <a:xfrm>
            <a:off x="6662848"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3"/>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6" name="Google Shape;86;p13"/>
          <p:cNvSpPr txBox="1">
            <a:spLocks noGrp="1"/>
          </p:cNvSpPr>
          <p:nvPr>
            <p:ph type="title" idx="21" hasCustomPrompt="1"/>
          </p:nvPr>
        </p:nvSpPr>
        <p:spPr>
          <a:xfrm>
            <a:off x="4030949"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87" name="Google Shape;87;p13"/>
          <p:cNvCxnSpPr/>
          <p:nvPr/>
        </p:nvCxnSpPr>
        <p:spPr>
          <a:xfrm>
            <a:off x="1026150" y="41173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13"/>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_3">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 name="Google Shape;93;p14"/>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reserve="1" userDrawn="1">
  <p:cSld name="1_Title and two column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
        <p:nvSpPr>
          <p:cNvPr id="3" name="Picture Placeholder 2">
            <a:extLst>
              <a:ext uri="{FF2B5EF4-FFF2-40B4-BE49-F238E27FC236}">
                <a16:creationId xmlns:a16="http://schemas.microsoft.com/office/drawing/2014/main" id="{BE89B83A-4713-AA8D-D5C4-3D0610FB8840}"/>
              </a:ext>
            </a:extLst>
          </p:cNvPr>
          <p:cNvSpPr>
            <a:spLocks noGrp="1"/>
          </p:cNvSpPr>
          <p:nvPr>
            <p:ph type="pic" sz="quarter" idx="10"/>
          </p:nvPr>
        </p:nvSpPr>
        <p:spPr>
          <a:xfrm>
            <a:off x="714375" y="1146175"/>
            <a:ext cx="5737225" cy="1425575"/>
          </a:xfrm>
        </p:spPr>
        <p:txBody>
          <a:bodyPr/>
          <a:lstStyle/>
          <a:p>
            <a:endParaRPr lang="vi-VN"/>
          </a:p>
        </p:txBody>
      </p:sp>
      <p:sp>
        <p:nvSpPr>
          <p:cNvPr id="7" name="Picture Placeholder 6">
            <a:extLst>
              <a:ext uri="{FF2B5EF4-FFF2-40B4-BE49-F238E27FC236}">
                <a16:creationId xmlns:a16="http://schemas.microsoft.com/office/drawing/2014/main" id="{B33097D0-D39C-5111-0E8A-A097FA8EB953}"/>
              </a:ext>
            </a:extLst>
          </p:cNvPr>
          <p:cNvSpPr>
            <a:spLocks noGrp="1"/>
          </p:cNvSpPr>
          <p:nvPr>
            <p:ph type="pic" sz="quarter" idx="11"/>
          </p:nvPr>
        </p:nvSpPr>
        <p:spPr>
          <a:xfrm>
            <a:off x="714375" y="2946400"/>
            <a:ext cx="2805337" cy="1766888"/>
          </a:xfrm>
        </p:spPr>
        <p:txBody>
          <a:bodyPr/>
          <a:lstStyle/>
          <a:p>
            <a:endParaRPr lang="vi-VN"/>
          </a:p>
        </p:txBody>
      </p:sp>
      <p:sp>
        <p:nvSpPr>
          <p:cNvPr id="8" name="Picture Placeholder 6">
            <a:extLst>
              <a:ext uri="{FF2B5EF4-FFF2-40B4-BE49-F238E27FC236}">
                <a16:creationId xmlns:a16="http://schemas.microsoft.com/office/drawing/2014/main" id="{3B73F17C-B2C2-3F36-D07C-1488358A0475}"/>
              </a:ext>
            </a:extLst>
          </p:cNvPr>
          <p:cNvSpPr>
            <a:spLocks noGrp="1"/>
          </p:cNvSpPr>
          <p:nvPr>
            <p:ph type="pic" sz="quarter" idx="12"/>
          </p:nvPr>
        </p:nvSpPr>
        <p:spPr>
          <a:xfrm>
            <a:off x="3647849" y="2946400"/>
            <a:ext cx="2805338" cy="1766888"/>
          </a:xfrm>
        </p:spPr>
        <p:txBody>
          <a:bodyPr/>
          <a:lstStyle/>
          <a:p>
            <a:endParaRPr lang="vi-VN"/>
          </a:p>
        </p:txBody>
      </p:sp>
    </p:spTree>
    <p:extLst>
      <p:ext uri="{BB962C8B-B14F-4D97-AF65-F5344CB8AC3E}">
        <p14:creationId xmlns:p14="http://schemas.microsoft.com/office/powerpoint/2010/main" val="633337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5"/>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5"/>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6" name="Google Shape;106;p15"/>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5"/>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08" name="Google Shape;108;p15"/>
          <p:cNvGrpSpPr/>
          <p:nvPr/>
        </p:nvGrpSpPr>
        <p:grpSpPr>
          <a:xfrm rot="5400000">
            <a:off x="6216052" y="-2027547"/>
            <a:ext cx="3077493" cy="3999782"/>
            <a:chOff x="337535" y="477161"/>
            <a:chExt cx="3498343" cy="4546757"/>
          </a:xfrm>
        </p:grpSpPr>
        <p:sp>
          <p:nvSpPr>
            <p:cNvPr id="109" name="Google Shape;109;p15"/>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15"/>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6"/>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6"/>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6"/>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9" name="Google Shape;119;p16"/>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title" idx="6"/>
          </p:nvPr>
        </p:nvSpPr>
        <p:spPr>
          <a:xfrm>
            <a:off x="5505602" y="239836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21" name="Google Shape;121;p16"/>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7"/>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7"/>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17"/>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7"/>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8" name="Google Shape;128;p17"/>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7"/>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0" name="Google Shape;130;p17"/>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7"/>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32" name="Google Shape;132;p17"/>
          <p:cNvGrpSpPr/>
          <p:nvPr/>
        </p:nvGrpSpPr>
        <p:grpSpPr>
          <a:xfrm rot="-5400000" flipH="1">
            <a:off x="6024052" y="-1983395"/>
            <a:ext cx="3461492" cy="3999782"/>
            <a:chOff x="342710" y="477161"/>
            <a:chExt cx="3934855" cy="4546757"/>
          </a:xfrm>
        </p:grpSpPr>
        <p:sp>
          <p:nvSpPr>
            <p:cNvPr id="133" name="Google Shape;133;p17"/>
            <p:cNvSpPr/>
            <p:nvPr/>
          </p:nvSpPr>
          <p:spPr>
            <a:xfrm>
              <a:off x="342710"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863851"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8"/>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8"/>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1" name="Google Shape;141;p18"/>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8"/>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3" name="Google Shape;143;p18"/>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5" name="Google Shape;145;p18"/>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7" name="Google Shape;147;p18"/>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8"/>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9" name="Google Shape;149;p18"/>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1" name="Google Shape;151;p18"/>
          <p:cNvCxnSpPr/>
          <p:nvPr/>
        </p:nvCxnSpPr>
        <p:spPr>
          <a:xfrm rot="10800000">
            <a:off x="228600" y="33363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52" name="Google Shape;152;p18"/>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3"/>
        <p:cNvGrpSpPr/>
        <p:nvPr/>
      </p:nvGrpSpPr>
      <p:grpSpPr>
        <a:xfrm>
          <a:off x="0" y="0"/>
          <a:ext cx="0" cy="0"/>
          <a:chOff x="0" y="0"/>
          <a:chExt cx="0" cy="0"/>
        </a:xfrm>
      </p:grpSpPr>
      <p:sp>
        <p:nvSpPr>
          <p:cNvPr id="154" name="Google Shape;154;p19"/>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p:nvPr>
        </p:nvSpPr>
        <p:spPr>
          <a:xfrm>
            <a:off x="-85350" y="3200800"/>
            <a:ext cx="4416900" cy="701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6" name="Google Shape;156;p19"/>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85175" y="663910"/>
            <a:ext cx="1536900" cy="109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5200">
                <a:solidFill>
                  <a:schemeClr val="dk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3867300" y="3832650"/>
            <a:ext cx="53898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7" name="Google Shape;17;p3"/>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18;p3"/>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57"/>
        <p:cNvGrpSpPr/>
        <p:nvPr/>
      </p:nvGrpSpPr>
      <p:grpSpPr>
        <a:xfrm>
          <a:off x="0" y="0"/>
          <a:ext cx="0" cy="0"/>
          <a:chOff x="0" y="0"/>
          <a:chExt cx="0" cy="0"/>
        </a:xfrm>
      </p:grpSpPr>
      <p:sp>
        <p:nvSpPr>
          <p:cNvPr id="158" name="Google Shape;158;p20"/>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0"/>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60" name="Google Shape;160;p20"/>
          <p:cNvGrpSpPr/>
          <p:nvPr/>
        </p:nvGrpSpPr>
        <p:grpSpPr>
          <a:xfrm rot="5400000">
            <a:off x="-55662" y="-2437959"/>
            <a:ext cx="3164020" cy="3999782"/>
            <a:chOff x="-178181" y="477161"/>
            <a:chExt cx="3596704" cy="4546757"/>
          </a:xfrm>
        </p:grpSpPr>
        <p:sp>
          <p:nvSpPr>
            <p:cNvPr id="161" name="Google Shape;161;p20"/>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 name="Google Shape;164;p20"/>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65" name="Google Shape;165;p20"/>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166"/>
        <p:cNvGrpSpPr/>
        <p:nvPr/>
      </p:nvGrpSpPr>
      <p:grpSpPr>
        <a:xfrm>
          <a:off x="0" y="0"/>
          <a:ext cx="0" cy="0"/>
          <a:chOff x="0" y="0"/>
          <a:chExt cx="0" cy="0"/>
        </a:xfrm>
      </p:grpSpPr>
      <p:sp>
        <p:nvSpPr>
          <p:cNvPr id="167" name="Google Shape;167;p21"/>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8" name="Google Shape;168;p21"/>
          <p:cNvGrpSpPr/>
          <p:nvPr/>
        </p:nvGrpSpPr>
        <p:grpSpPr>
          <a:xfrm rot="5400000">
            <a:off x="6116538" y="2915016"/>
            <a:ext cx="3164020" cy="3999782"/>
            <a:chOff x="-178181" y="477161"/>
            <a:chExt cx="3596704" cy="4546757"/>
          </a:xfrm>
        </p:grpSpPr>
        <p:sp>
          <p:nvSpPr>
            <p:cNvPr id="169" name="Google Shape;169;p21"/>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1"/>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
        <p:nvSpPr>
          <p:cNvPr id="173" name="Google Shape;173;p2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4" name="Google Shape;174;p21"/>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5_1_1">
    <p:spTree>
      <p:nvGrpSpPr>
        <p:cNvPr id="1" name="Shape 175"/>
        <p:cNvGrpSpPr/>
        <p:nvPr/>
      </p:nvGrpSpPr>
      <p:grpSpPr>
        <a:xfrm>
          <a:off x="0" y="0"/>
          <a:ext cx="0" cy="0"/>
          <a:chOff x="0" y="0"/>
          <a:chExt cx="0" cy="0"/>
        </a:xfrm>
      </p:grpSpPr>
      <p:sp>
        <p:nvSpPr>
          <p:cNvPr id="176" name="Google Shape;176;p22"/>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7" name="Google Shape;177;p22"/>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2"/>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79" name="Google Shape;179;p22"/>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180" name="Google Shape;180;p22"/>
          <p:cNvGrpSpPr/>
          <p:nvPr/>
        </p:nvGrpSpPr>
        <p:grpSpPr>
          <a:xfrm>
            <a:off x="6067328" y="298580"/>
            <a:ext cx="3771397" cy="4546335"/>
            <a:chOff x="6067328" y="352067"/>
            <a:chExt cx="3771397" cy="4546335"/>
          </a:xfrm>
        </p:grpSpPr>
        <p:sp>
          <p:nvSpPr>
            <p:cNvPr id="181" name="Google Shape;181;p22"/>
            <p:cNvSpPr/>
            <p:nvPr/>
          </p:nvSpPr>
          <p:spPr>
            <a:xfrm rot="10800000" flipH="1">
              <a:off x="6917986"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10800000" flipH="1">
              <a:off x="6619297"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rot="10800000" flipH="1">
              <a:off x="606732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84"/>
        <p:cNvGrpSpPr/>
        <p:nvPr/>
      </p:nvGrpSpPr>
      <p:grpSpPr>
        <a:xfrm>
          <a:off x="0" y="0"/>
          <a:ext cx="0" cy="0"/>
          <a:chOff x="0" y="0"/>
          <a:chExt cx="0" cy="0"/>
        </a:xfrm>
      </p:grpSpPr>
      <p:sp>
        <p:nvSpPr>
          <p:cNvPr id="185" name="Google Shape;185;p23"/>
          <p:cNvSpPr txBox="1">
            <a:spLocks noGrp="1"/>
          </p:cNvSpPr>
          <p:nvPr>
            <p:ph type="title" hasCustomPrompt="1"/>
          </p:nvPr>
        </p:nvSpPr>
        <p:spPr>
          <a:xfrm>
            <a:off x="735300" y="5911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6" name="Google Shape;186;p23"/>
          <p:cNvSpPr txBox="1">
            <a:spLocks noGrp="1"/>
          </p:cNvSpPr>
          <p:nvPr>
            <p:ph type="subTitle" idx="1"/>
          </p:nvPr>
        </p:nvSpPr>
        <p:spPr>
          <a:xfrm>
            <a:off x="735290" y="11783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3"/>
          <p:cNvSpPr txBox="1">
            <a:spLocks noGrp="1"/>
          </p:cNvSpPr>
          <p:nvPr>
            <p:ph type="title" idx="2" hasCustomPrompt="1"/>
          </p:nvPr>
        </p:nvSpPr>
        <p:spPr>
          <a:xfrm>
            <a:off x="735300" y="2049256"/>
            <a:ext cx="3857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8" name="Google Shape;188;p23"/>
          <p:cNvSpPr txBox="1">
            <a:spLocks noGrp="1"/>
          </p:cNvSpPr>
          <p:nvPr>
            <p:ph type="subTitle" idx="3"/>
          </p:nvPr>
        </p:nvSpPr>
        <p:spPr>
          <a:xfrm>
            <a:off x="735300" y="26492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3"/>
          <p:cNvSpPr txBox="1">
            <a:spLocks noGrp="1"/>
          </p:cNvSpPr>
          <p:nvPr>
            <p:ph type="title" idx="4" hasCustomPrompt="1"/>
          </p:nvPr>
        </p:nvSpPr>
        <p:spPr>
          <a:xfrm>
            <a:off x="735300" y="35073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90" name="Google Shape;190;p23"/>
          <p:cNvSpPr txBox="1">
            <a:spLocks noGrp="1"/>
          </p:cNvSpPr>
          <p:nvPr>
            <p:ph type="subTitle" idx="5"/>
          </p:nvPr>
        </p:nvSpPr>
        <p:spPr>
          <a:xfrm>
            <a:off x="735160" y="4115775"/>
            <a:ext cx="35100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1" name="Google Shape;191;p23"/>
          <p:cNvGrpSpPr/>
          <p:nvPr/>
        </p:nvGrpSpPr>
        <p:grpSpPr>
          <a:xfrm rot="10800000" flipH="1">
            <a:off x="6084961" y="298580"/>
            <a:ext cx="3676805" cy="4546335"/>
            <a:chOff x="6084961" y="352067"/>
            <a:chExt cx="3676805" cy="4546335"/>
          </a:xfrm>
        </p:grpSpPr>
        <p:sp>
          <p:nvSpPr>
            <p:cNvPr id="192" name="Google Shape;192;p23"/>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rot="10800000" flipH="1">
              <a:off x="6483853"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95"/>
        <p:cNvGrpSpPr/>
        <p:nvPr/>
      </p:nvGrpSpPr>
      <p:grpSpPr>
        <a:xfrm>
          <a:off x="0" y="0"/>
          <a:ext cx="0" cy="0"/>
          <a:chOff x="0" y="0"/>
          <a:chExt cx="0" cy="0"/>
        </a:xfrm>
      </p:grpSpPr>
      <p:sp>
        <p:nvSpPr>
          <p:cNvPr id="196" name="Google Shape;196;p24"/>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4"/>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sz="4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8" name="Google Shape;198;p24"/>
          <p:cNvSpPr txBox="1"/>
          <p:nvPr/>
        </p:nvSpPr>
        <p:spPr>
          <a:xfrm>
            <a:off x="714300" y="3543950"/>
            <a:ext cx="3188700" cy="660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a:solidFill>
                <a:schemeClr val="dk1"/>
              </a:solidFill>
              <a:latin typeface="Cabin"/>
              <a:ea typeface="Cabin"/>
              <a:cs typeface="Cabin"/>
              <a:sym typeface="Cabin"/>
            </a:endParaRPr>
          </a:p>
        </p:txBody>
      </p:sp>
      <p:cxnSp>
        <p:nvCxnSpPr>
          <p:cNvPr id="199" name="Google Shape;199;p24"/>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00" name="Google Shape;200;p24"/>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0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02"/>
        <p:cNvGrpSpPr/>
        <p:nvPr/>
      </p:nvGrpSpPr>
      <p:grpSpPr>
        <a:xfrm>
          <a:off x="0" y="0"/>
          <a:ext cx="0" cy="0"/>
          <a:chOff x="0" y="0"/>
          <a:chExt cx="0" cy="0"/>
        </a:xfrm>
      </p:grpSpPr>
      <p:grpSp>
        <p:nvGrpSpPr>
          <p:cNvPr id="203" name="Google Shape;203;p26"/>
          <p:cNvGrpSpPr/>
          <p:nvPr/>
        </p:nvGrpSpPr>
        <p:grpSpPr>
          <a:xfrm rot="10800000" flipH="1">
            <a:off x="-1292178" y="298575"/>
            <a:ext cx="3852019" cy="4546340"/>
            <a:chOff x="6338372" y="352067"/>
            <a:chExt cx="3852019" cy="4546340"/>
          </a:xfrm>
        </p:grpSpPr>
        <p:sp>
          <p:nvSpPr>
            <p:cNvPr id="204" name="Google Shape;204;p26"/>
            <p:cNvSpPr/>
            <p:nvPr/>
          </p:nvSpPr>
          <p:spPr>
            <a:xfrm rot="10800000" flipH="1">
              <a:off x="6677300" y="3651554"/>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10800000" flipH="1">
              <a:off x="691247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 name="Google Shape;207;p26"/>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208"/>
        <p:cNvGrpSpPr/>
        <p:nvPr/>
      </p:nvGrpSpPr>
      <p:grpSpPr>
        <a:xfrm>
          <a:off x="0" y="0"/>
          <a:ext cx="0" cy="0"/>
          <a:chOff x="0" y="0"/>
          <a:chExt cx="0" cy="0"/>
        </a:xfrm>
      </p:grpSpPr>
      <p:grpSp>
        <p:nvGrpSpPr>
          <p:cNvPr id="209" name="Google Shape;209;p27"/>
          <p:cNvGrpSpPr/>
          <p:nvPr/>
        </p:nvGrpSpPr>
        <p:grpSpPr>
          <a:xfrm rot="5400000">
            <a:off x="-42748" y="-1714997"/>
            <a:ext cx="3138193" cy="3999782"/>
            <a:chOff x="658327" y="477161"/>
            <a:chExt cx="3567344" cy="4546757"/>
          </a:xfrm>
        </p:grpSpPr>
        <p:sp>
          <p:nvSpPr>
            <p:cNvPr id="210" name="Google Shape;210;p27"/>
            <p:cNvSpPr/>
            <p:nvPr/>
          </p:nvSpPr>
          <p:spPr>
            <a:xfrm>
              <a:off x="831982"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658327"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947884"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 name="Google Shape;213;p27"/>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14" name="Google Shape;214;p27"/>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a:endParaRPr/>
          </a:p>
        </p:txBody>
      </p:sp>
      <p:sp>
        <p:nvSpPr>
          <p:cNvPr id="21" name="Google Shape;2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 name="Google Shape;22;p4"/>
          <p:cNvCxnSpPr/>
          <p:nvPr/>
        </p:nvCxnSpPr>
        <p:spPr>
          <a:xfrm rot="10800000">
            <a:off x="228600" y="2451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3;p4"/>
          <p:cNvCxnSpPr/>
          <p:nvPr/>
        </p:nvCxnSpPr>
        <p:spPr>
          <a:xfrm rot="-5400000">
            <a:off x="73891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 name="Google Shape;28;p5"/>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30" name="Google Shape;30;p5"/>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 name="Google Shape;33;p6"/>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34" name="Google Shape;34;p6"/>
          <p:cNvCxnSpPr/>
          <p:nvPr/>
        </p:nvCxnSpPr>
        <p:spPr>
          <a:xfrm>
            <a:off x="8108450" y="41173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cxnSp>
        <p:nvCxnSpPr>
          <p:cNvPr id="38" name="Google Shape;38;p7"/>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1" name="Google Shape;41;p8"/>
          <p:cNvGrpSpPr/>
          <p:nvPr/>
        </p:nvGrpSpPr>
        <p:grpSpPr>
          <a:xfrm rot="10800000" flipH="1">
            <a:off x="-1490264" y="1178048"/>
            <a:ext cx="3612780" cy="4546335"/>
            <a:chOff x="6084961" y="352067"/>
            <a:chExt cx="3612780" cy="4546335"/>
          </a:xfrm>
        </p:grpSpPr>
        <p:sp>
          <p:nvSpPr>
            <p:cNvPr id="42" name="Google Shape;42;p8"/>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Google Shape;45;p8"/>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8"/>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14300" y="1521425"/>
            <a:ext cx="4314900" cy="8382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50" name="Google Shape;50;p9"/>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51" name="Google Shape;51;p9"/>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10"/>
          <p:cNvSpPr/>
          <p:nvPr/>
        </p:nvSpPr>
        <p:spPr>
          <a:xfrm>
            <a:off x="3409950" y="3486150"/>
            <a:ext cx="5734200" cy="142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10"/>
          <p:cNvCxnSpPr/>
          <p:nvPr/>
        </p:nvCxnSpPr>
        <p:spPr>
          <a:xfrm rot="-5400000">
            <a:off x="-1264650" y="1754850"/>
            <a:ext cx="3019500" cy="0"/>
          </a:xfrm>
          <a:prstGeom prst="straightConnector1">
            <a:avLst/>
          </a:prstGeom>
          <a:noFill/>
          <a:ln w="19050" cap="flat" cmpd="sng">
            <a:solidFill>
              <a:schemeClr val="dk2"/>
            </a:solidFill>
            <a:prstDash val="solid"/>
            <a:round/>
            <a:headEnd type="none" w="med" len="med"/>
            <a:tailEnd type="none" w="med" len="med"/>
          </a:ln>
        </p:spPr>
      </p:cxnSp>
      <p:sp>
        <p:nvSpPr>
          <p:cNvPr id="56" name="Google Shape;56;p10"/>
          <p:cNvSpPr/>
          <p:nvPr/>
        </p:nvSpPr>
        <p:spPr>
          <a:xfrm>
            <a:off x="3242250" y="3327950"/>
            <a:ext cx="6092400" cy="142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1pPr>
            <a:lvl2pPr lvl="1">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2pPr>
            <a:lvl3pPr lvl="2">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3pPr>
            <a:lvl4pPr lvl="3">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4pPr>
            <a:lvl5pPr lvl="4">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5pPr>
            <a:lvl6pPr lvl="5">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6pPr>
            <a:lvl7pPr lvl="6">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7pPr>
            <a:lvl8pPr lvl="7">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8pPr>
            <a:lvl9pPr lvl="8">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marL="914400" lvl="1"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7"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chart" Target="../charts/chart5.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61.xml"/><Relationship Id="rId3" Type="http://schemas.openxmlformats.org/officeDocument/2006/relationships/hyperlink" Target="http://bit.ly/2Tynxth" TargetMode="External"/><Relationship Id="rId7" Type="http://schemas.openxmlformats.org/officeDocument/2006/relationships/slide" Target="slide53.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55.xml"/><Relationship Id="rId11" Type="http://schemas.openxmlformats.org/officeDocument/2006/relationships/slide" Target="slide60.xml"/><Relationship Id="rId5" Type="http://schemas.openxmlformats.org/officeDocument/2006/relationships/hyperlink" Target="http://bit.ly/33VAFh3" TargetMode="External"/><Relationship Id="rId10" Type="http://schemas.openxmlformats.org/officeDocument/2006/relationships/slide" Target="slide59.xml"/><Relationship Id="rId4" Type="http://schemas.openxmlformats.org/officeDocument/2006/relationships/hyperlink" Target="http://bit.ly/30B07Gq" TargetMode="External"/><Relationship Id="rId9" Type="http://schemas.openxmlformats.org/officeDocument/2006/relationships/slide" Target="slide57.xml"/><Relationship Id="rId14" Type="http://schemas.openxmlformats.org/officeDocument/2006/relationships/slide" Target="slide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o2gOq3VYuUo17MoJCxa1oaEQt0ZVfc5IPnXyjkl1U2E/copy#gid=0"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hyperlink" Target="https://www.freepik.com/free-photo/side-view-doctor-with-stethoscope-working-laptop-writing-paper_10870236.htm/?utm_source=slidesgo_template&amp;utm_medium=referral-link&amp;utm_campaign=sg_resources&amp;utm_content=freepik" TargetMode="External"/><Relationship Id="rId3" Type="http://schemas.openxmlformats.org/officeDocument/2006/relationships/hyperlink" Target="https://www.freepik.com/free-photo/covid-recovery-center-female-doctor-checking-elder-patient-s-heartbeat_12368009.htm" TargetMode="External"/><Relationship Id="rId7" Type="http://schemas.openxmlformats.org/officeDocument/2006/relationships/hyperlink" Target="https://www.freepik.com/free-photo/doctors-talking-their-clinic_13819890.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 Id="rId11" Type="http://schemas.openxmlformats.org/officeDocument/2006/relationships/hyperlink" Target="https://www.freepik.com/free-photo/woman-suffering-breast-cancer-talking-with-her-doctor_14957960.htm/?utm_source=slidesgo_template&amp;utm_medium=referral-link&amp;utm_campaign=sg_resources&amp;utm_content=freepik" TargetMode="External"/><Relationship Id="rId5" Type="http://schemas.openxmlformats.org/officeDocument/2006/relationships/hyperlink" Target="https://www.freepik.com/free-photo/covid-recovery-center-female-doctor-holding-older-patient-s-hands_12367950.htm/?utm_source=slidesgo_template&amp;utm_medium=referral-link&amp;utm_campaign=sg_resources&amp;utm_content=freepik" TargetMode="External"/><Relationship Id="rId10" Type="http://schemas.openxmlformats.org/officeDocument/2006/relationships/hyperlink" Target="https://www.freepik.com/free-photo/close-up-doctor-holding-patient_13638696.htm/?utm_source=slidesgo_template&amp;utm_medium=referral-link&amp;utm_campaign=sg_resources&amp;utm_content=freepik" TargetMode="External"/><Relationship Id="rId4" Type="http://schemas.openxmlformats.org/officeDocument/2006/relationships/hyperlink" Target="https://www.freepik.com/free-photo/covid-recovery-center-female-doctor-checking-elder-patient-s-heartbeat_12368009.htm/?utm_source=slidesgo_template&amp;utm_medium=referral-link&amp;utm_campaign=sg_resources&amp;utm_content=freepik" TargetMode="External"/><Relationship Id="rId9" Type="http://schemas.openxmlformats.org/officeDocument/2006/relationships/hyperlink" Target="https://www.freepik.com/free-photo/medium-shot-doctor-checking-woman_13638644.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freepik.com/free-photo/tablet-with-medical-app_1093533.htm/?utm_source=slidesgo_template&amp;utm_medium=referral-link&amp;utm_campaign=sg_resources&amp;utm_content=freepik" TargetMode="External"/><Relationship Id="rId3" Type="http://schemas.openxmlformats.org/officeDocument/2006/relationships/hyperlink" Target="https://www.freepik.com/free-photo/overhead-view-mri-scan-with-reports-pen-black-spectacles_3442536.htm/?utm_source=slidesgo_template&amp;utm_medium=referral-link&amp;utm_campaign=sg_resources&amp;utm_content=freepik" TargetMode="External"/><Relationship Id="rId7"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hyperlink" Target="https://www.freepik.com/free-photo/different-doctors-doing-surgical-procedure-patient_14008874.htm/?utm_source=slidesgo_template&amp;utm_medium=referral-link&amp;utm_campaign=sg_resources&amp;utm_content=freepik" TargetMode="External"/><Relationship Id="rId11" Type="http://schemas.openxmlformats.org/officeDocument/2006/relationships/hyperlink" Target="https://www.flaticon.com/packs/world-cancer-awareness-day-23/?utm_source=slidesgo_template&amp;utm_medium=referral-link&amp;utm_campaign=sg_resources&amp;utm_content=flaticon/?utm_source=slidesgo_template&amp;utm_medium=referral-link&amp;utm_campaign=sg_resources&amp;utm_content=flaticon" TargetMode="External"/><Relationship Id="rId5" Type="http://schemas.openxmlformats.org/officeDocument/2006/relationships/hyperlink" Target="https://www.freepik.com/free-photo/close-up-doctor-taking-notes_7625643.htm/?utm_source=slidesgo_template&amp;utm_medium=referral-link&amp;utm_campaign=sg_resources&amp;utm_content=freepik" TargetMode="External"/><Relationship Id="rId10" Type="http://schemas.openxmlformats.org/officeDocument/2006/relationships/hyperlink" Target="https://www.freepik.com/free-photo/medium-shot-doctor-taking-notes_13185721.htm/?utm_source=slidesgo_template&amp;utm_medium=referral-link&amp;utm_campaign=sg_resources&amp;utm_content=freepik" TargetMode="External"/><Relationship Id="rId4" Type="http://schemas.openxmlformats.org/officeDocument/2006/relationships/hyperlink" Target="https://www.freepik.com/free-photo/doctors-analyzing-radiograph_4507445.htm/?utm_source=slidesgo_template&amp;utm_medium=referral-link&amp;utm_campaign=sg_resources&amp;utm_content=freepik" TargetMode="External"/><Relationship Id="rId9" Type="http://schemas.openxmlformats.org/officeDocument/2006/relationships/hyperlink" Target="https://www.freepik.com/free-photo/medium-shot-doctor-talking-patient_13185724.htm/?utm_source=slidesgo_template&amp;utm_medium=referral-link&amp;utm_campaign=sg_resources&amp;utm_content=freepik"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3.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fonts.google.com/specimen/Spartan?query=spartan"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hyperlink" Target="https://fonts.google.com/specimen/Cabin?query=cab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gif"/><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gif"/><Relationship Id="rId4" Type="http://schemas.openxmlformats.org/officeDocument/2006/relationships/image" Target="../media/image41.gif"/><Relationship Id="rId9" Type="http://schemas.openxmlformats.org/officeDocument/2006/relationships/image" Target="../media/image42.gif"/></Relationships>
</file>

<file path=ppt/slides/_rels/slide6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10634"/>
          <a:stretch/>
        </p:blipFill>
        <p:spPr>
          <a:xfrm>
            <a:off x="5040138" y="176599"/>
            <a:ext cx="3681828" cy="4938688"/>
          </a:xfrm>
          <a:prstGeom prst="rect">
            <a:avLst/>
          </a:prstGeom>
          <a:noFill/>
          <a:ln>
            <a:noFill/>
          </a:ln>
        </p:spPr>
      </p:pic>
      <p:sp>
        <p:nvSpPr>
          <p:cNvPr id="224" name="Google Shape;224;p30"/>
          <p:cNvSpPr/>
          <p:nvPr/>
        </p:nvSpPr>
        <p:spPr>
          <a:xfrm>
            <a:off x="4760400"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536106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561447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5695928"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ctrTitle"/>
          </p:nvPr>
        </p:nvSpPr>
        <p:spPr>
          <a:xfrm>
            <a:off x="669619" y="1124383"/>
            <a:ext cx="4530759" cy="17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solidFill>
                  <a:schemeClr val="tx1"/>
                </a:solidFill>
                <a:latin typeface="+mn-lt"/>
              </a:rPr>
              <a:t>PHÂN LOẠI VÀ DỰ ĐOÁN </a:t>
            </a:r>
            <a:br>
              <a:rPr lang="vi-VN" sz="2400" dirty="0">
                <a:solidFill>
                  <a:schemeClr val="tx1"/>
                </a:solidFill>
                <a:latin typeface="+mn-lt"/>
              </a:rPr>
            </a:br>
            <a:r>
              <a:rPr lang="vi-VN" sz="2400" dirty="0">
                <a:solidFill>
                  <a:schemeClr val="tx1"/>
                </a:solidFill>
                <a:latin typeface="+mn-lt"/>
              </a:rPr>
              <a:t>BOUNDING BOX CỦA </a:t>
            </a:r>
            <a:br>
              <a:rPr lang="vi-VN" sz="2400" dirty="0">
                <a:latin typeface="+mn-lt"/>
              </a:rPr>
            </a:br>
            <a:r>
              <a:rPr lang="vi-VN" sz="2400" dirty="0">
                <a:latin typeface="+mn-lt"/>
              </a:rPr>
              <a:t>KHỐI U NÃO DỰA TRÊN ẢNH CHỤP CỘNG HƯỞNG TỪ</a:t>
            </a:r>
          </a:p>
        </p:txBody>
      </p:sp>
      <p:sp>
        <p:nvSpPr>
          <p:cNvPr id="229" name="Google Shape;229;p30"/>
          <p:cNvSpPr txBox="1">
            <a:spLocks noGrp="1"/>
          </p:cNvSpPr>
          <p:nvPr>
            <p:ph type="subTitle" idx="1"/>
          </p:nvPr>
        </p:nvSpPr>
        <p:spPr>
          <a:xfrm>
            <a:off x="58053" y="3137994"/>
            <a:ext cx="539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21022010 Lê Nguyễn Quang Bình</a:t>
            </a:r>
            <a:br>
              <a:rPr lang="vi-VN" dirty="0"/>
            </a:br>
            <a:r>
              <a:rPr lang="vi-VN" dirty="0"/>
              <a:t>21022008 Nguyễn Hữu Thọ</a:t>
            </a:r>
            <a:endParaRPr dirty="0"/>
          </a:p>
        </p:txBody>
      </p:sp>
      <p:sp>
        <p:nvSpPr>
          <p:cNvPr id="230" name="Google Shape;230;p30"/>
          <p:cNvSpPr/>
          <p:nvPr/>
        </p:nvSpPr>
        <p:spPr>
          <a:xfrm>
            <a:off x="-2727500" y="158100"/>
            <a:ext cx="783000" cy="7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727500" y="1124925"/>
            <a:ext cx="783000" cy="783000"/>
          </a:xfrm>
          <a:prstGeom prst="rect">
            <a:avLst/>
          </a:prstGeom>
          <a:solidFill>
            <a:srgbClr val="FF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727500" y="2091750"/>
            <a:ext cx="783000" cy="783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a:extLst>
              <a:ext uri="{FF2B5EF4-FFF2-40B4-BE49-F238E27FC236}">
                <a16:creationId xmlns:a16="http://schemas.microsoft.com/office/drawing/2014/main" id="{2C1365E9-ADB7-2B67-F233-23A31590FA39}"/>
              </a:ext>
            </a:extLst>
          </p:cNvPr>
          <p:cNvGraphicFramePr>
            <a:graphicFrameLocks noGrp="1"/>
          </p:cNvGraphicFramePr>
          <p:nvPr>
            <p:extLst>
              <p:ext uri="{D42A27DB-BD31-4B8C-83A1-F6EECF244321}">
                <p14:modId xmlns:p14="http://schemas.microsoft.com/office/powerpoint/2010/main" val="3519019548"/>
              </p:ext>
            </p:extLst>
          </p:nvPr>
        </p:nvGraphicFramePr>
        <p:xfrm>
          <a:off x="1411971" y="4211720"/>
          <a:ext cx="4778787" cy="563500"/>
        </p:xfrm>
        <a:graphic>
          <a:graphicData uri="http://schemas.openxmlformats.org/drawingml/2006/table">
            <a:tbl>
              <a:tblPr firstRow="1" firstCol="1" bandRow="1">
                <a:tableStyleId>{1EA0B447-F016-40CA-A632-BC069DE60E98}</a:tableStyleId>
              </a:tblPr>
              <a:tblGrid>
                <a:gridCol w="1879869">
                  <a:extLst>
                    <a:ext uri="{9D8B030D-6E8A-4147-A177-3AD203B41FA5}">
                      <a16:colId xmlns:a16="http://schemas.microsoft.com/office/drawing/2014/main" val="1991834567"/>
                    </a:ext>
                  </a:extLst>
                </a:gridCol>
                <a:gridCol w="1903393">
                  <a:extLst>
                    <a:ext uri="{9D8B030D-6E8A-4147-A177-3AD203B41FA5}">
                      <a16:colId xmlns:a16="http://schemas.microsoft.com/office/drawing/2014/main" val="2116875076"/>
                    </a:ext>
                  </a:extLst>
                </a:gridCol>
                <a:gridCol w="995525">
                  <a:extLst>
                    <a:ext uri="{9D8B030D-6E8A-4147-A177-3AD203B41FA5}">
                      <a16:colId xmlns:a16="http://schemas.microsoft.com/office/drawing/2014/main" val="3559130363"/>
                    </a:ext>
                  </a:extLst>
                </a:gridCol>
              </a:tblGrid>
              <a:tr h="0">
                <a:tc>
                  <a:txBody>
                    <a:bodyPr/>
                    <a:lstStyle/>
                    <a:p>
                      <a:pPr>
                        <a:lnSpc>
                          <a:spcPct val="150000"/>
                        </a:lnSpc>
                        <a:spcAft>
                          <a:spcPts val="800"/>
                        </a:spcAft>
                      </a:pPr>
                      <a:r>
                        <a:rPr lang="en-US" sz="1400" dirty="0" err="1">
                          <a:effectLst/>
                          <a:latin typeface="+mj-lt"/>
                        </a:rPr>
                        <a:t>Giáo</a:t>
                      </a:r>
                      <a:r>
                        <a:rPr lang="en-US" sz="1400" dirty="0">
                          <a:effectLst/>
                          <a:latin typeface="+mj-lt"/>
                        </a:rPr>
                        <a:t> </a:t>
                      </a:r>
                      <a:r>
                        <a:rPr lang="en-US" sz="1400" dirty="0" err="1">
                          <a:effectLst/>
                          <a:latin typeface="+mj-lt"/>
                        </a:rPr>
                        <a:t>viên</a:t>
                      </a:r>
                      <a:r>
                        <a:rPr lang="en-US" sz="1400" dirty="0">
                          <a:effectLst/>
                          <a:latin typeface="+mj-lt"/>
                        </a:rPr>
                        <a:t> hướng dẫn:</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50000"/>
                        </a:lnSpc>
                        <a:spcAft>
                          <a:spcPts val="800"/>
                        </a:spcAft>
                      </a:pPr>
                      <a:r>
                        <a:rPr lang="en-US" sz="1400" dirty="0">
                          <a:effectLst/>
                          <a:latin typeface="+mj-lt"/>
                        </a:rPr>
                        <a:t>TS. Phan Anh Cang</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50000"/>
                        </a:lnSpc>
                        <a:spcAft>
                          <a:spcPts val="800"/>
                        </a:spcAft>
                      </a:pPr>
                      <a:r>
                        <a:rPr lang="vi-VN" sz="1400">
                          <a:effectLst/>
                          <a:latin typeface="+mj-lt"/>
                        </a:rPr>
                        <a:t> </a:t>
                      </a:r>
                      <a:endParaRPr lang="vi-VN" sz="140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288546"/>
                  </a:ext>
                </a:extLst>
              </a:tr>
              <a:tr h="0">
                <a:tc>
                  <a:txBody>
                    <a:bodyPr/>
                    <a:lstStyle/>
                    <a:p>
                      <a:pPr>
                        <a:lnSpc>
                          <a:spcPct val="150000"/>
                        </a:lnSpc>
                        <a:spcAft>
                          <a:spcPts val="800"/>
                        </a:spcAft>
                      </a:pPr>
                      <a:r>
                        <a:rPr lang="vi-VN" sz="1400">
                          <a:effectLst/>
                          <a:latin typeface="+mj-lt"/>
                        </a:rPr>
                        <a:t> </a:t>
                      </a:r>
                      <a:endParaRPr lang="vi-VN" sz="140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nSpc>
                          <a:spcPct val="150000"/>
                        </a:lnSpc>
                        <a:spcAft>
                          <a:spcPts val="800"/>
                        </a:spcAft>
                      </a:pPr>
                      <a:r>
                        <a:rPr lang="en-US" sz="1400" dirty="0">
                          <a:effectLst/>
                          <a:latin typeface="+mj-lt"/>
                        </a:rPr>
                        <a:t>GV. Nguyễn </a:t>
                      </a:r>
                      <a:r>
                        <a:rPr lang="en-US" sz="1400" dirty="0" err="1">
                          <a:effectLst/>
                          <a:latin typeface="+mj-lt"/>
                        </a:rPr>
                        <a:t>Ngọc</a:t>
                      </a:r>
                      <a:r>
                        <a:rPr lang="en-US" sz="1400" dirty="0">
                          <a:effectLst/>
                          <a:latin typeface="+mj-lt"/>
                        </a:rPr>
                        <a:t> Hoàng </a:t>
                      </a:r>
                      <a:r>
                        <a:rPr lang="en-US" sz="1400" dirty="0" err="1">
                          <a:effectLst/>
                          <a:latin typeface="+mj-lt"/>
                        </a:rPr>
                        <a:t>Quyên</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vi-VN"/>
                    </a:p>
                  </a:txBody>
                  <a:tcPr/>
                </a:tc>
                <a:extLst>
                  <a:ext uri="{0D108BD9-81ED-4DB2-BD59-A6C34878D82A}">
                    <a16:rowId xmlns:a16="http://schemas.microsoft.com/office/drawing/2014/main" val="397995418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F7DD9-452A-2204-B12E-F8D536B0F01E}"/>
              </a:ext>
            </a:extLst>
          </p:cNvPr>
          <p:cNvSpPr>
            <a:spLocks noGrp="1"/>
          </p:cNvSpPr>
          <p:nvPr>
            <p:ph type="subTitle" idx="1"/>
          </p:nvPr>
        </p:nvSpPr>
        <p:spPr>
          <a:xfrm>
            <a:off x="714300" y="1028700"/>
            <a:ext cx="7715400" cy="3576000"/>
          </a:xfrm>
        </p:spPr>
        <p:txBody>
          <a:bodyPr/>
          <a:lstStyle/>
          <a:p>
            <a:pPr marL="114300" indent="0">
              <a:buNone/>
            </a:pPr>
            <a:r>
              <a:rPr lang="vi-VN" sz="1600">
                <a:solidFill>
                  <a:srgbClr val="434343"/>
                </a:solidFill>
              </a:rPr>
              <a:t>Convolutional Neural Networks (CNNs) là một loại mạng thần kinh nhân tạo phổ biến trong việc xử lý hình ảnh, và do đó, chúng rất phù hợp để phân loại và phát hiện khối u não từ hình ảnh MRI hoặc CT scan</a:t>
            </a:r>
            <a:r>
              <a:rPr lang="en-US" sz="1600">
                <a:solidFill>
                  <a:srgbClr val="434343"/>
                </a:solidFill>
              </a:rPr>
              <a:t>.</a:t>
            </a:r>
          </a:p>
        </p:txBody>
      </p:sp>
      <p:sp>
        <p:nvSpPr>
          <p:cNvPr id="3" name="Title 2">
            <a:extLst>
              <a:ext uri="{FF2B5EF4-FFF2-40B4-BE49-F238E27FC236}">
                <a16:creationId xmlns:a16="http://schemas.microsoft.com/office/drawing/2014/main" id="{11174859-FAAC-5FC0-0A5D-203711DB4786}"/>
              </a:ext>
            </a:extLst>
          </p:cNvPr>
          <p:cNvSpPr>
            <a:spLocks noGrp="1"/>
          </p:cNvSpPr>
          <p:nvPr>
            <p:ph type="title"/>
          </p:nvPr>
        </p:nvSpPr>
        <p:spPr/>
        <p:txBody>
          <a:bodyPr/>
          <a:lstStyle/>
          <a:p>
            <a:r>
              <a:rPr lang="vi-VN" dirty="0">
                <a:latin typeface="+mn-lt"/>
              </a:rPr>
              <a:t>MÔ HÌNH ĐỀ XUẤT</a:t>
            </a:r>
          </a:p>
        </p:txBody>
      </p:sp>
      <p:pic>
        <p:nvPicPr>
          <p:cNvPr id="1026" name="Picture 2" descr="https://i0.wp.com/developersbreach.com/wp-content/uploads/2020/08/cnn_banner.png?fit=1200%2C564&amp;ssl=1">
            <a:extLst>
              <a:ext uri="{FF2B5EF4-FFF2-40B4-BE49-F238E27FC236}">
                <a16:creationId xmlns:a16="http://schemas.microsoft.com/office/drawing/2014/main" id="{9BAC37D2-46D5-4E94-AC03-9764B9206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882" y="1934902"/>
            <a:ext cx="4638420" cy="2179897"/>
          </a:xfrm>
          <a:prstGeom prst="snip2DiagRect">
            <a:avLst>
              <a:gd name="adj1" fmla="val 6276"/>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2" name="TextBox 31">
            <a:extLst>
              <a:ext uri="{FF2B5EF4-FFF2-40B4-BE49-F238E27FC236}">
                <a16:creationId xmlns:a16="http://schemas.microsoft.com/office/drawing/2014/main" id="{751F4D8C-24CE-4FFC-871A-277B1433B02A}"/>
              </a:ext>
            </a:extLst>
          </p:cNvPr>
          <p:cNvSpPr txBox="1"/>
          <p:nvPr/>
        </p:nvSpPr>
        <p:spPr>
          <a:xfrm>
            <a:off x="711698" y="1786920"/>
            <a:ext cx="2792694" cy="1569660"/>
          </a:xfrm>
          <a:prstGeom prst="rect">
            <a:avLst/>
          </a:prstGeom>
          <a:noFill/>
        </p:spPr>
        <p:txBody>
          <a:bodyPr wrap="square" rtlCol="0">
            <a:spAutoFit/>
          </a:bodyPr>
          <a:lstStyle/>
          <a:p>
            <a:pPr marL="114300">
              <a:buClr>
                <a:schemeClr val="dk2"/>
              </a:buClr>
              <a:buSzPts val="1200"/>
            </a:pPr>
            <a:r>
              <a:rPr lang="vi-VN" sz="1600">
                <a:solidFill>
                  <a:srgbClr val="434343"/>
                </a:solidFill>
                <a:latin typeface="Cabin"/>
                <a:sym typeface="Cabin"/>
              </a:rPr>
              <a:t>Các lớp tích chập của CNNs có thể học các đặc trưng của hình ảnh, từ những đặc trưng cơ bản như cạnh và đường cong, đến những đặc trưng phức tạp hơn.</a:t>
            </a:r>
          </a:p>
        </p:txBody>
      </p:sp>
    </p:spTree>
    <p:extLst>
      <p:ext uri="{BB962C8B-B14F-4D97-AF65-F5344CB8AC3E}">
        <p14:creationId xmlns:p14="http://schemas.microsoft.com/office/powerpoint/2010/main" val="365505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20D4F4-C94F-1294-E6AF-B5B7A22974FA}"/>
              </a:ext>
            </a:extLst>
          </p:cNvPr>
          <p:cNvSpPr>
            <a:spLocks noGrp="1"/>
          </p:cNvSpPr>
          <p:nvPr>
            <p:ph type="subTitle" idx="1"/>
          </p:nvPr>
        </p:nvSpPr>
        <p:spPr>
          <a:xfrm>
            <a:off x="827060" y="1136825"/>
            <a:ext cx="7715400" cy="2513575"/>
          </a:xfrm>
        </p:spPr>
        <p:txBody>
          <a:bodyPr/>
          <a:lstStyle/>
          <a:p>
            <a:pPr>
              <a:spcAft>
                <a:spcPts val="600"/>
              </a:spcAft>
            </a:pPr>
            <a:r>
              <a:rPr lang="vi-VN" sz="1600" dirty="0"/>
              <a:t>Transfer Learning: Đây là một phương pháp trong đó một mô hình mạng thần kinh được huấn luyện trên một tập dữ liệu lớn (ví dụ như ImageNet), sau đó được tinh chỉnh trên tập dữ liệu nhỏ hơn và cụ thể hơn (như tập dữ liệu hình ảnh MRI của khối u não). Transfer Learning giúp tận dụng tri thức đã học từ dữ liệu lớn, giúp cải thiện độ chính xác và giảm thời gian huấn luyện.</a:t>
            </a:r>
          </a:p>
          <a:p>
            <a:pPr>
              <a:spcAft>
                <a:spcPts val="600"/>
              </a:spcAft>
            </a:pPr>
            <a:r>
              <a:rPr lang="vi-VN" sz="1600" dirty="0"/>
              <a:t>Data Augmentation: Đây là một kỹ thuật để tạo ra thêm dữ liệu huấn luyện bằng cách thay đổi các hình ảnh hiện có, ví dụ như quay, phóng to, làm mờ, hoặc gương. Data Augmentation giúp mô hình học được các đặc trưng quan trọng của hình ảnh dù có sự thay đổi, và cũng giúp ngăn chặn việc quá khớp.</a:t>
            </a:r>
          </a:p>
        </p:txBody>
      </p:sp>
      <p:sp>
        <p:nvSpPr>
          <p:cNvPr id="3" name="Title 2">
            <a:extLst>
              <a:ext uri="{FF2B5EF4-FFF2-40B4-BE49-F238E27FC236}">
                <a16:creationId xmlns:a16="http://schemas.microsoft.com/office/drawing/2014/main" id="{E9B02B39-F9D1-92D2-B2DE-13F4D0F9067D}"/>
              </a:ext>
            </a:extLst>
          </p:cNvPr>
          <p:cNvSpPr>
            <a:spLocks noGrp="1"/>
          </p:cNvSpPr>
          <p:nvPr>
            <p:ph type="title"/>
          </p:nvPr>
        </p:nvSpPr>
        <p:spPr/>
        <p:txBody>
          <a:bodyPr/>
          <a:lstStyle/>
          <a:p>
            <a:r>
              <a:rPr lang="vi-VN" dirty="0">
                <a:latin typeface="+mn-lt"/>
              </a:rPr>
              <a:t>PHƯƠNG PHÁP ĐỀ XUẤT</a:t>
            </a:r>
          </a:p>
        </p:txBody>
      </p:sp>
      <p:pic>
        <p:nvPicPr>
          <p:cNvPr id="55" name="Picture 54">
            <a:extLst>
              <a:ext uri="{FF2B5EF4-FFF2-40B4-BE49-F238E27FC236}">
                <a16:creationId xmlns:a16="http://schemas.microsoft.com/office/drawing/2014/main" id="{F3567C4C-B3B1-44DF-8E1B-9DD6FA809F3D}"/>
              </a:ext>
            </a:extLst>
          </p:cNvPr>
          <p:cNvPicPr>
            <a:picLocks noChangeAspect="1"/>
          </p:cNvPicPr>
          <p:nvPr/>
        </p:nvPicPr>
        <p:blipFill>
          <a:blip r:embed="rId3"/>
          <a:stretch>
            <a:fillRect/>
          </a:stretch>
        </p:blipFill>
        <p:spPr>
          <a:xfrm>
            <a:off x="1827450" y="3650400"/>
            <a:ext cx="1363500" cy="1363500"/>
          </a:xfrm>
          <a:prstGeom prst="rect">
            <a:avLst/>
          </a:prstGeom>
        </p:spPr>
      </p:pic>
      <p:pic>
        <p:nvPicPr>
          <p:cNvPr id="56" name="Picture 55">
            <a:extLst>
              <a:ext uri="{FF2B5EF4-FFF2-40B4-BE49-F238E27FC236}">
                <a16:creationId xmlns:a16="http://schemas.microsoft.com/office/drawing/2014/main" id="{34378E0D-FEDB-494E-BEE2-D7436D5CAAB3}"/>
              </a:ext>
            </a:extLst>
          </p:cNvPr>
          <p:cNvPicPr>
            <a:picLocks noChangeAspect="1"/>
          </p:cNvPicPr>
          <p:nvPr/>
        </p:nvPicPr>
        <p:blipFill>
          <a:blip r:embed="rId3"/>
          <a:stretch>
            <a:fillRect/>
          </a:stretch>
        </p:blipFill>
        <p:spPr>
          <a:xfrm rot="10800000">
            <a:off x="2139316" y="3650400"/>
            <a:ext cx="1363500" cy="1363500"/>
          </a:xfrm>
          <a:prstGeom prst="rect">
            <a:avLst/>
          </a:prstGeom>
        </p:spPr>
      </p:pic>
      <p:pic>
        <p:nvPicPr>
          <p:cNvPr id="57" name="Picture 56">
            <a:extLst>
              <a:ext uri="{FF2B5EF4-FFF2-40B4-BE49-F238E27FC236}">
                <a16:creationId xmlns:a16="http://schemas.microsoft.com/office/drawing/2014/main" id="{7DF29C73-1326-4685-8259-2D0006EDE4F7}"/>
              </a:ext>
            </a:extLst>
          </p:cNvPr>
          <p:cNvPicPr>
            <a:picLocks noChangeAspect="1"/>
          </p:cNvPicPr>
          <p:nvPr/>
        </p:nvPicPr>
        <p:blipFill>
          <a:blip r:embed="rId3"/>
          <a:stretch>
            <a:fillRect/>
          </a:stretch>
        </p:blipFill>
        <p:spPr>
          <a:xfrm rot="10800000" flipH="1">
            <a:off x="2767401" y="3650400"/>
            <a:ext cx="1363500" cy="1363500"/>
          </a:xfrm>
          <a:prstGeom prst="rect">
            <a:avLst/>
          </a:prstGeom>
          <a:effectLst>
            <a:outerShdw blurRad="50800" dist="50800" dir="5400000" algn="ctr" rotWithShape="0">
              <a:srgbClr val="000000">
                <a:alpha val="0"/>
              </a:srgbClr>
            </a:outerShdw>
            <a:reflection stA="45000" endPos="0" dist="50800" dir="5400000" sy="-100000" algn="bl" rotWithShape="0"/>
          </a:effectLst>
        </p:spPr>
      </p:pic>
    </p:spTree>
    <p:extLst>
      <p:ext uri="{BB962C8B-B14F-4D97-AF65-F5344CB8AC3E}">
        <p14:creationId xmlns:p14="http://schemas.microsoft.com/office/powerpoint/2010/main" val="3628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1000"/>
                                  </p:stCondLst>
                                  <p:childTnLst>
                                    <p:set>
                                      <p:cBhvr>
                                        <p:cTn id="11" dur="1" fill="hold">
                                          <p:stCondLst>
                                            <p:cond delay="0"/>
                                          </p:stCondLst>
                                        </p:cTn>
                                        <p:tgtEl>
                                          <p:spTgt spid="56"/>
                                        </p:tgtEl>
                                        <p:attrNameLst>
                                          <p:attrName>style.visibility</p:attrName>
                                        </p:attrNameLst>
                                      </p:cBhvr>
                                      <p:to>
                                        <p:strVal val="visible"/>
                                      </p:to>
                                    </p:set>
                                    <p:animEffect transition="in" filter="wipe(right)">
                                      <p:cBhvr>
                                        <p:cTn id="12" dur="1000"/>
                                        <p:tgtEl>
                                          <p:spTgt spid="56"/>
                                        </p:tgtEl>
                                      </p:cBhvr>
                                    </p:animEffect>
                                  </p:childTnLst>
                                </p:cTn>
                              </p:par>
                              <p:par>
                                <p:cTn id="13" presetID="42" presetClass="path" presetSubtype="0" accel="50000" decel="50000" fill="hold" nodeType="withEffect">
                                  <p:stCondLst>
                                    <p:cond delay="0"/>
                                  </p:stCondLst>
                                  <p:childTnLst>
                                    <p:animMotion origin="layout" path="M 3.59955E-17 -7.40741E-7 L 0.12743 -7.40741E-7 " pathEditMode="relative" rAng="0" ptsTypes="AA">
                                      <p:cBhvr>
                                        <p:cTn id="14" dur="2000" fill="hold"/>
                                        <p:tgtEl>
                                          <p:spTgt spid="56"/>
                                        </p:tgtEl>
                                        <p:attrNameLst>
                                          <p:attrName>ppt_x</p:attrName>
                                          <p:attrName>ppt_y</p:attrName>
                                        </p:attrNameLst>
                                      </p:cBhvr>
                                      <p:rCtr x="6372" y="0"/>
                                    </p:animMotion>
                                  </p:childTnLst>
                                </p:cTn>
                              </p:par>
                            </p:childTnLst>
                          </p:cTn>
                        </p:par>
                        <p:par>
                          <p:cTn id="15" fill="hold">
                            <p:stCondLst>
                              <p:cond delay="2000"/>
                            </p:stCondLst>
                            <p:childTnLst>
                              <p:par>
                                <p:cTn id="16" presetID="22" presetClass="entr" presetSubtype="2" fill="hold" nodeType="afterEffect">
                                  <p:stCondLst>
                                    <p:cond delay="100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1000"/>
                                        <p:tgtEl>
                                          <p:spTgt spid="57"/>
                                        </p:tgtEl>
                                      </p:cBhvr>
                                    </p:animEffect>
                                  </p:childTnLst>
                                </p:cTn>
                              </p:par>
                              <p:par>
                                <p:cTn id="19" presetID="42" presetClass="path" presetSubtype="0" accel="50000" decel="50000" fill="hold" nodeType="withEffect">
                                  <p:stCondLst>
                                    <p:cond delay="0"/>
                                  </p:stCondLst>
                                  <p:childTnLst>
                                    <p:animMotion origin="layout" path="M -3.33333E-6 4.69136E-6 L 0.22605 0.00432 " pathEditMode="relative" rAng="0" ptsTypes="AA">
                                      <p:cBhvr>
                                        <p:cTn id="20" dur="2000" fill="hold"/>
                                        <p:tgtEl>
                                          <p:spTgt spid="57"/>
                                        </p:tgtEl>
                                        <p:attrNameLst>
                                          <p:attrName>ppt_x</p:attrName>
                                          <p:attrName>ppt_y</p:attrName>
                                        </p:attrNameLst>
                                      </p:cBhvr>
                                      <p:rCtr x="11302"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KỊCH BẢN</a:t>
            </a:r>
          </a:p>
        </p:txBody>
      </p:sp>
      <p:graphicFrame>
        <p:nvGraphicFramePr>
          <p:cNvPr id="4" name="Table 3">
            <a:extLst>
              <a:ext uri="{FF2B5EF4-FFF2-40B4-BE49-F238E27FC236}">
                <a16:creationId xmlns:a16="http://schemas.microsoft.com/office/drawing/2014/main" id="{8FA2F067-BB9B-4274-BE36-1206336622CE}"/>
              </a:ext>
            </a:extLst>
          </p:cNvPr>
          <p:cNvGraphicFramePr>
            <a:graphicFrameLocks noGrp="1"/>
          </p:cNvGraphicFramePr>
          <p:nvPr>
            <p:extLst>
              <p:ext uri="{D42A27DB-BD31-4B8C-83A1-F6EECF244321}">
                <p14:modId xmlns:p14="http://schemas.microsoft.com/office/powerpoint/2010/main" val="2548259728"/>
              </p:ext>
            </p:extLst>
          </p:nvPr>
        </p:nvGraphicFramePr>
        <p:xfrm>
          <a:off x="581939" y="1059179"/>
          <a:ext cx="7980121" cy="3025141"/>
        </p:xfrm>
        <a:graphic>
          <a:graphicData uri="http://schemas.openxmlformats.org/drawingml/2006/table">
            <a:tbl>
              <a:tblPr firstRow="1" bandRow="1">
                <a:tableStyleId>{1EA0B447-F016-40CA-A632-BC069DE60E98}</a:tableStyleId>
              </a:tblPr>
              <a:tblGrid>
                <a:gridCol w="1173480">
                  <a:extLst>
                    <a:ext uri="{9D8B030D-6E8A-4147-A177-3AD203B41FA5}">
                      <a16:colId xmlns:a16="http://schemas.microsoft.com/office/drawing/2014/main" val="1635600661"/>
                    </a:ext>
                  </a:extLst>
                </a:gridCol>
                <a:gridCol w="1760220">
                  <a:extLst>
                    <a:ext uri="{9D8B030D-6E8A-4147-A177-3AD203B41FA5}">
                      <a16:colId xmlns:a16="http://schemas.microsoft.com/office/drawing/2014/main" val="201510498"/>
                    </a:ext>
                  </a:extLst>
                </a:gridCol>
                <a:gridCol w="1470108">
                  <a:extLst>
                    <a:ext uri="{9D8B030D-6E8A-4147-A177-3AD203B41FA5}">
                      <a16:colId xmlns:a16="http://schemas.microsoft.com/office/drawing/2014/main" val="1893021735"/>
                    </a:ext>
                  </a:extLst>
                </a:gridCol>
                <a:gridCol w="910847">
                  <a:extLst>
                    <a:ext uri="{9D8B030D-6E8A-4147-A177-3AD203B41FA5}">
                      <a16:colId xmlns:a16="http://schemas.microsoft.com/office/drawing/2014/main" val="270893144"/>
                    </a:ext>
                  </a:extLst>
                </a:gridCol>
                <a:gridCol w="1188815">
                  <a:extLst>
                    <a:ext uri="{9D8B030D-6E8A-4147-A177-3AD203B41FA5}">
                      <a16:colId xmlns:a16="http://schemas.microsoft.com/office/drawing/2014/main" val="2928773398"/>
                    </a:ext>
                  </a:extLst>
                </a:gridCol>
                <a:gridCol w="1476651">
                  <a:extLst>
                    <a:ext uri="{9D8B030D-6E8A-4147-A177-3AD203B41FA5}">
                      <a16:colId xmlns:a16="http://schemas.microsoft.com/office/drawing/2014/main" val="2715803135"/>
                    </a:ext>
                  </a:extLst>
                </a:gridCol>
              </a:tblGrid>
              <a:tr h="873617">
                <a:tc>
                  <a:txBody>
                    <a:bodyPr/>
                    <a:lstStyle/>
                    <a:p>
                      <a:pPr algn="ctr">
                        <a:lnSpc>
                          <a:spcPct val="107000"/>
                        </a:lnSpc>
                        <a:spcAft>
                          <a:spcPts val="800"/>
                        </a:spcAft>
                      </a:pPr>
                      <a:r>
                        <a:rPr lang="vi-VN" sz="1800" b="1" kern="1200" dirty="0">
                          <a:effectLst/>
                        </a:rPr>
                        <a:t>KỊCH BẢN</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MẠNG HUẤN LUYỆN</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Learning rate</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b="1" dirty="0">
                          <a:effectLst/>
                        </a:rPr>
                        <a:t>Batch size</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Num Classes</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Epochs</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7781123"/>
                  </a:ext>
                </a:extLst>
              </a:tr>
              <a:tr h="537881">
                <a:tc>
                  <a:txBody>
                    <a:bodyPr/>
                    <a:lstStyle/>
                    <a:p>
                      <a:pPr algn="ctr">
                        <a:lnSpc>
                          <a:spcPct val="107000"/>
                        </a:lnSpc>
                        <a:spcAft>
                          <a:spcPts val="800"/>
                        </a:spcAft>
                      </a:pPr>
                      <a:r>
                        <a:rPr lang="vi-VN" sz="1800" kern="1200">
                          <a:effectLst/>
                        </a:rPr>
                        <a:t>1</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dirty="0">
                          <a:effectLst/>
                        </a:rPr>
                        <a:t>ResNet101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0,0001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en-US" sz="1800" kern="1200" dirty="0">
                          <a:effectLst/>
                        </a:rPr>
                        <a:t>16</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2</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200</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4773021"/>
                  </a:ext>
                </a:extLst>
              </a:tr>
              <a:tr h="537881">
                <a:tc>
                  <a:txBody>
                    <a:bodyPr/>
                    <a:lstStyle/>
                    <a:p>
                      <a:pPr algn="ctr">
                        <a:lnSpc>
                          <a:spcPct val="107000"/>
                        </a:lnSpc>
                        <a:spcAft>
                          <a:spcPts val="800"/>
                        </a:spcAft>
                      </a:pPr>
                      <a:r>
                        <a:rPr lang="vi-VN" sz="1800" kern="1200">
                          <a:effectLst/>
                        </a:rPr>
                        <a:t>2</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a:effectLst/>
                        </a:rPr>
                        <a:t>InceptionV3</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a:p>
                  </a:txBody>
                  <a:tcPr/>
                </a:tc>
                <a:tc vMerge="1">
                  <a:txBody>
                    <a:bodyPr/>
                    <a:lstStyle/>
                    <a:p>
                      <a:endParaRPr lang="vi-VN" dirty="0"/>
                    </a:p>
                  </a:txBody>
                  <a:tcPr/>
                </a:tc>
                <a:tc vMerge="1">
                  <a:txBody>
                    <a:bodyPr/>
                    <a:lstStyle/>
                    <a:p>
                      <a:endParaRPr lang="vi-VN" dirty="0"/>
                    </a:p>
                  </a:txBody>
                  <a:tcPr/>
                </a:tc>
                <a:tc vMerge="1">
                  <a:txBody>
                    <a:bodyPr/>
                    <a:lstStyle/>
                    <a:p>
                      <a:endParaRPr lang="vi-VN" dirty="0"/>
                    </a:p>
                  </a:txBody>
                  <a:tcPr/>
                </a:tc>
                <a:extLst>
                  <a:ext uri="{0D108BD9-81ED-4DB2-BD59-A6C34878D82A}">
                    <a16:rowId xmlns:a16="http://schemas.microsoft.com/office/drawing/2014/main" val="1435421758"/>
                  </a:ext>
                </a:extLst>
              </a:tr>
              <a:tr h="537881">
                <a:tc>
                  <a:txBody>
                    <a:bodyPr/>
                    <a:lstStyle/>
                    <a:p>
                      <a:pPr algn="ctr">
                        <a:lnSpc>
                          <a:spcPct val="107000"/>
                        </a:lnSpc>
                        <a:spcAft>
                          <a:spcPts val="800"/>
                        </a:spcAft>
                      </a:pPr>
                      <a:r>
                        <a:rPr lang="vi-VN" sz="1800" kern="1200">
                          <a:effectLst/>
                        </a:rPr>
                        <a:t>3</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a:effectLst/>
                        </a:rPr>
                        <a:t>MobileNet</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a:p>
                  </a:txBody>
                  <a:tcPr/>
                </a:tc>
                <a:tc vMerge="1">
                  <a:txBody>
                    <a:bodyPr/>
                    <a:lstStyle/>
                    <a:p>
                      <a:endParaRPr lang="vi-VN" dirty="0"/>
                    </a:p>
                  </a:txBody>
                  <a:tcPr/>
                </a:tc>
                <a:tc vMerge="1">
                  <a:txBody>
                    <a:bodyPr/>
                    <a:lstStyle/>
                    <a:p>
                      <a:endParaRPr lang="vi-VN" dirty="0"/>
                    </a:p>
                  </a:txBody>
                  <a:tcPr/>
                </a:tc>
                <a:tc vMerge="1">
                  <a:txBody>
                    <a:bodyPr/>
                    <a:lstStyle/>
                    <a:p>
                      <a:pPr algn="ctr">
                        <a:lnSpc>
                          <a:spcPct val="107000"/>
                        </a:lnSpc>
                        <a:spcAft>
                          <a:spcPts val="800"/>
                        </a:spcAft>
                      </a:pPr>
                      <a:endParaRPr lang="vi-V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2053584"/>
                  </a:ext>
                </a:extLst>
              </a:tr>
              <a:tr h="537881">
                <a:tc>
                  <a:txBody>
                    <a:bodyPr/>
                    <a:lstStyle/>
                    <a:p>
                      <a:pPr algn="ctr">
                        <a:lnSpc>
                          <a:spcPct val="107000"/>
                        </a:lnSpc>
                        <a:spcAft>
                          <a:spcPts val="800"/>
                        </a:spcAft>
                      </a:pPr>
                      <a:r>
                        <a:rPr lang="vi-VN" sz="1800" kern="1200">
                          <a:effectLst/>
                        </a:rPr>
                        <a:t>4</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dirty="0">
                          <a:effectLst/>
                        </a:rPr>
                        <a:t>DenseNet121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dirty="0"/>
                    </a:p>
                  </a:txBody>
                  <a:tcPr/>
                </a:tc>
                <a:tc vMerge="1">
                  <a:txBody>
                    <a:bodyPr/>
                    <a:lstStyle/>
                    <a:p>
                      <a:endParaRPr lang="vi-VN" dirty="0"/>
                    </a:p>
                  </a:txBody>
                  <a:tcPr/>
                </a:tc>
                <a:tc vMerge="1">
                  <a:txBody>
                    <a:bodyPr/>
                    <a:lstStyle/>
                    <a:p>
                      <a:endParaRPr lang="vi-VN" dirty="0"/>
                    </a:p>
                  </a:txBody>
                  <a:tcPr/>
                </a:tc>
                <a:tc vMerge="1">
                  <a:txBody>
                    <a:bodyPr/>
                    <a:lstStyle/>
                    <a:p>
                      <a:pPr algn="ctr">
                        <a:lnSpc>
                          <a:spcPct val="107000"/>
                        </a:lnSpc>
                        <a:spcAft>
                          <a:spcPts val="800"/>
                        </a:spcAft>
                      </a:pPr>
                      <a:endParaRPr lang="vi-V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0868741"/>
                  </a:ext>
                </a:extLst>
              </a:tr>
            </a:tbl>
          </a:graphicData>
        </a:graphic>
      </p:graphicFrame>
    </p:spTree>
    <p:extLst>
      <p:ext uri="{BB962C8B-B14F-4D97-AF65-F5344CB8AC3E}">
        <p14:creationId xmlns:p14="http://schemas.microsoft.com/office/powerpoint/2010/main" val="259165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a:t>
            </a:r>
          </a:p>
        </p:txBody>
      </p:sp>
      <p:graphicFrame>
        <p:nvGraphicFramePr>
          <p:cNvPr id="5" name="Chart 4">
            <a:extLst>
              <a:ext uri="{FF2B5EF4-FFF2-40B4-BE49-F238E27FC236}">
                <a16:creationId xmlns:a16="http://schemas.microsoft.com/office/drawing/2014/main" id="{E35602E9-A908-632E-FD7B-001C601D10D7}"/>
              </a:ext>
            </a:extLst>
          </p:cNvPr>
          <p:cNvGraphicFramePr>
            <a:graphicFrameLocks/>
          </p:cNvGraphicFramePr>
          <p:nvPr>
            <p:extLst>
              <p:ext uri="{D42A27DB-BD31-4B8C-83A1-F6EECF244321}">
                <p14:modId xmlns:p14="http://schemas.microsoft.com/office/powerpoint/2010/main" val="4152323281"/>
              </p:ext>
            </p:extLst>
          </p:nvPr>
        </p:nvGraphicFramePr>
        <p:xfrm>
          <a:off x="1417320" y="1028700"/>
          <a:ext cx="5646420" cy="329565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0AAA3F9A-8ADE-4DFA-B091-67C4377F2B79}"/>
              </a:ext>
            </a:extLst>
          </p:cNvPr>
          <p:cNvPicPr>
            <a:picLocks noChangeAspect="1"/>
          </p:cNvPicPr>
          <p:nvPr/>
        </p:nvPicPr>
        <p:blipFill>
          <a:blip r:embed="rId3"/>
          <a:stretch>
            <a:fillRect/>
          </a:stretch>
        </p:blipFill>
        <p:spPr>
          <a:xfrm>
            <a:off x="7132275" y="1438662"/>
            <a:ext cx="1297425" cy="1297425"/>
          </a:xfrm>
          <a:prstGeom prst="snip2DiagRect">
            <a:avLst/>
          </a:prstGeom>
          <a:solidFill>
            <a:srgbClr val="FFFFFF">
              <a:shade val="85000"/>
            </a:srgbClr>
          </a:solidFill>
          <a:ln w="285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69B3D844-F96D-4D4F-95EE-2B53D91A6751}"/>
              </a:ext>
            </a:extLst>
          </p:cNvPr>
          <p:cNvPicPr>
            <a:picLocks noChangeAspect="1"/>
          </p:cNvPicPr>
          <p:nvPr/>
        </p:nvPicPr>
        <p:blipFill>
          <a:blip r:embed="rId4"/>
          <a:stretch>
            <a:fillRect/>
          </a:stretch>
        </p:blipFill>
        <p:spPr>
          <a:xfrm>
            <a:off x="7132275" y="2799462"/>
            <a:ext cx="1297425" cy="1297425"/>
          </a:xfrm>
          <a:prstGeom prst="snip2DiagRect">
            <a:avLst/>
          </a:prstGeom>
          <a:solidFill>
            <a:srgbClr val="FFFFFF">
              <a:shade val="85000"/>
            </a:srgbClr>
          </a:solidFill>
          <a:ln w="285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764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250"/>
                                        <p:tgtEl>
                                          <p:spTgt spid="5">
                                            <p:graphicEl>
                                              <a:chart seriesIdx="-3" categoryIdx="-3" bldStep="gridLegend"/>
                                            </p:graphic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1" dur="500"/>
                                        <p:tgtEl>
                                          <p:spTgt spid="5">
                                            <p:graphicEl>
                                              <a:chart seriesIdx="0" categoryIdx="-4" bldStep="series"/>
                                            </p:graphic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 MÔI TRƯỜNG </a:t>
            </a:r>
          </a:p>
        </p:txBody>
      </p:sp>
      <p:pic>
        <p:nvPicPr>
          <p:cNvPr id="2050" name="Picture 2" descr="Roboflow, Inc. Logo Vector (.SVG + .PNG)">
            <a:extLst>
              <a:ext uri="{FF2B5EF4-FFF2-40B4-BE49-F238E27FC236}">
                <a16:creationId xmlns:a16="http://schemas.microsoft.com/office/drawing/2014/main" id="{EC5F0925-F0EF-42A6-B4C7-43CC8362D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51" r="77337" b="32638"/>
          <a:stretch/>
        </p:blipFill>
        <p:spPr bwMode="auto">
          <a:xfrm>
            <a:off x="772033" y="1920383"/>
            <a:ext cx="765990" cy="8024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oboflow, Inc. Logo Vector (.SVG + .PNG)">
            <a:extLst>
              <a:ext uri="{FF2B5EF4-FFF2-40B4-BE49-F238E27FC236}">
                <a16:creationId xmlns:a16="http://schemas.microsoft.com/office/drawing/2014/main" id="{D18C688F-53D9-45D7-9C33-9201B06C0B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63" t="32195" b="32194"/>
          <a:stretch/>
        </p:blipFill>
        <p:spPr bwMode="auto">
          <a:xfrm>
            <a:off x="1538023" y="1920383"/>
            <a:ext cx="2613924" cy="8024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629271-5E22-4F35-A348-90CDCAB001B9}"/>
              </a:ext>
            </a:extLst>
          </p:cNvPr>
          <p:cNvSpPr txBox="1"/>
          <p:nvPr/>
        </p:nvSpPr>
        <p:spPr>
          <a:xfrm>
            <a:off x="5196877" y="1682147"/>
            <a:ext cx="3108543" cy="1200329"/>
          </a:xfrm>
          <a:prstGeom prst="rect">
            <a:avLst/>
          </a:prstGeom>
          <a:noFill/>
        </p:spPr>
        <p:txBody>
          <a:bodyPr wrap="none" rtlCol="0">
            <a:spAutoFit/>
          </a:bodyPr>
          <a:lstStyle/>
          <a:p>
            <a:r>
              <a:rPr lang="en-US" sz="7200" b="1">
                <a:solidFill>
                  <a:srgbClr val="37BAE8"/>
                </a:solidFill>
              </a:rPr>
              <a:t>kaggle</a:t>
            </a:r>
          </a:p>
        </p:txBody>
      </p:sp>
      <p:pic>
        <p:nvPicPr>
          <p:cNvPr id="10" name="Picture 9" descr="A screenshot of a computer program&#10;&#10;Description automatically generated with medium confidence">
            <a:extLst>
              <a:ext uri="{FF2B5EF4-FFF2-40B4-BE49-F238E27FC236}">
                <a16:creationId xmlns:a16="http://schemas.microsoft.com/office/drawing/2014/main" id="{35999C32-9FC4-9743-0037-6FD120BA14C9}"/>
              </a:ext>
            </a:extLst>
          </p:cNvPr>
          <p:cNvPicPr>
            <a:picLocks noChangeAspect="1"/>
          </p:cNvPicPr>
          <p:nvPr/>
        </p:nvPicPr>
        <p:blipFill>
          <a:blip r:embed="rId3"/>
          <a:stretch>
            <a:fillRect/>
          </a:stretch>
        </p:blipFill>
        <p:spPr>
          <a:xfrm>
            <a:off x="370453" y="1072625"/>
            <a:ext cx="4201547" cy="2419374"/>
          </a:xfrm>
          <a:prstGeom prst="rect">
            <a:avLst/>
          </a:prstGeom>
          <a:ln w="12700">
            <a:solidFill>
              <a:schemeClr val="tx1"/>
            </a:solidFill>
          </a:ln>
        </p:spPr>
      </p:pic>
      <p:pic>
        <p:nvPicPr>
          <p:cNvPr id="2" name="Picture 1">
            <a:extLst>
              <a:ext uri="{FF2B5EF4-FFF2-40B4-BE49-F238E27FC236}">
                <a16:creationId xmlns:a16="http://schemas.microsoft.com/office/drawing/2014/main" id="{EE78F66E-22DE-4220-A944-DB4202185C85}"/>
              </a:ext>
            </a:extLst>
          </p:cNvPr>
          <p:cNvPicPr>
            <a:picLocks noChangeAspect="1"/>
          </p:cNvPicPr>
          <p:nvPr/>
        </p:nvPicPr>
        <p:blipFill>
          <a:blip r:embed="rId4"/>
          <a:stretch>
            <a:fillRect/>
          </a:stretch>
        </p:blipFill>
        <p:spPr>
          <a:xfrm>
            <a:off x="4650376" y="1072625"/>
            <a:ext cx="4201547" cy="2419374"/>
          </a:xfrm>
          <a:prstGeom prst="rect">
            <a:avLst/>
          </a:prstGeom>
          <a:ln w="12700">
            <a:solidFill>
              <a:schemeClr val="tx1"/>
            </a:solidFill>
          </a:ln>
        </p:spPr>
      </p:pic>
      <p:sp>
        <p:nvSpPr>
          <p:cNvPr id="17" name="Subtitle 1">
            <a:extLst>
              <a:ext uri="{FF2B5EF4-FFF2-40B4-BE49-F238E27FC236}">
                <a16:creationId xmlns:a16="http://schemas.microsoft.com/office/drawing/2014/main" id="{8E7853CF-75B0-4BBD-9673-7A5AB1E1590E}"/>
              </a:ext>
            </a:extLst>
          </p:cNvPr>
          <p:cNvSpPr>
            <a:spLocks noGrp="1"/>
          </p:cNvSpPr>
          <p:nvPr>
            <p:ph type="subTitle" idx="1"/>
          </p:nvPr>
        </p:nvSpPr>
        <p:spPr>
          <a:xfrm>
            <a:off x="370453" y="3553671"/>
            <a:ext cx="4201547" cy="1034407"/>
          </a:xfrm>
        </p:spPr>
        <p:txBody>
          <a:bodyPr/>
          <a:lstStyle/>
          <a:p>
            <a:pPr marL="114300" indent="0">
              <a:spcAft>
                <a:spcPts val="600"/>
              </a:spcAft>
              <a:buNone/>
            </a:pPr>
            <a:r>
              <a:rPr lang="en-US" sz="1600" dirty="0" err="1"/>
              <a:t>Roboflow</a:t>
            </a:r>
            <a:r>
              <a:rPr lang="en-US" sz="1600" dirty="0"/>
              <a:t> nền tảng </a:t>
            </a:r>
            <a:r>
              <a:rPr lang="en-US" sz="1600" dirty="0" err="1"/>
              <a:t>cung</a:t>
            </a:r>
            <a:r>
              <a:rPr lang="en-US" sz="1600" dirty="0"/>
              <a:t> cấp bộ </a:t>
            </a:r>
            <a:r>
              <a:rPr lang="en-US" sz="1600" dirty="0" err="1"/>
              <a:t>dự</a:t>
            </a:r>
            <a:r>
              <a:rPr lang="en-US" sz="1600" dirty="0"/>
              <a:t> </a:t>
            </a:r>
            <a:r>
              <a:rPr lang="en-US" sz="1600" dirty="0" err="1"/>
              <a:t>liệu</a:t>
            </a:r>
            <a:r>
              <a:rPr lang="en-US" sz="1600" dirty="0"/>
              <a:t> lớn </a:t>
            </a:r>
            <a:r>
              <a:rPr lang="en-US" sz="1600" dirty="0" err="1"/>
              <a:t>đa</a:t>
            </a:r>
            <a:r>
              <a:rPr lang="en-US" sz="1600" dirty="0"/>
              <a:t> dạng với h</a:t>
            </a:r>
            <a:r>
              <a:rPr lang="vi-VN" sz="1600" dirty="0"/>
              <a:t>ơ</a:t>
            </a:r>
            <a:r>
              <a:rPr lang="en-US" sz="1600" dirty="0"/>
              <a:t>n 200 </a:t>
            </a:r>
            <a:r>
              <a:rPr lang="en-US" sz="1600" dirty="0" err="1"/>
              <a:t>nghìn</a:t>
            </a:r>
            <a:r>
              <a:rPr lang="en-US" sz="1600" dirty="0"/>
              <a:t> bộ </a:t>
            </a:r>
            <a:r>
              <a:rPr lang="en-US" sz="1600" dirty="0" err="1"/>
              <a:t>dữ</a:t>
            </a:r>
            <a:r>
              <a:rPr lang="en-US" sz="1600" dirty="0"/>
              <a:t> </a:t>
            </a:r>
            <a:r>
              <a:rPr lang="en-US" sz="1600" dirty="0" err="1"/>
              <a:t>liệu</a:t>
            </a:r>
            <a:r>
              <a:rPr lang="en-US" sz="1600" dirty="0"/>
              <a:t>.</a:t>
            </a:r>
            <a:endParaRPr lang="vi-VN" sz="1600" dirty="0"/>
          </a:p>
        </p:txBody>
      </p:sp>
      <p:sp>
        <p:nvSpPr>
          <p:cNvPr id="18" name="Subtitle 1">
            <a:extLst>
              <a:ext uri="{FF2B5EF4-FFF2-40B4-BE49-F238E27FC236}">
                <a16:creationId xmlns:a16="http://schemas.microsoft.com/office/drawing/2014/main" id="{82061F3B-EFB9-4EC8-ADA7-1A8CD17BFD31}"/>
              </a:ext>
            </a:extLst>
          </p:cNvPr>
          <p:cNvSpPr txBox="1">
            <a:spLocks/>
          </p:cNvSpPr>
          <p:nvPr/>
        </p:nvSpPr>
        <p:spPr>
          <a:xfrm>
            <a:off x="4650376" y="3553670"/>
            <a:ext cx="4201547" cy="10344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200"/>
              <a:buFont typeface="Cabin"/>
              <a:buAutoNum type="arabicPeriod"/>
              <a:defRPr sz="1300" b="0" i="0" u="none" strike="noStrike" cap="none">
                <a:solidFill>
                  <a:schemeClr val="dk1"/>
                </a:solidFill>
                <a:latin typeface="Cabin"/>
                <a:ea typeface="Cabin"/>
                <a:cs typeface="Cabin"/>
                <a:sym typeface="Cabin"/>
              </a:defRPr>
            </a:lvl1pPr>
            <a:lvl2pPr marL="914400" marR="0" lvl="1"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Cabin"/>
                <a:ea typeface="Cabin"/>
                <a:cs typeface="Cabin"/>
                <a:sym typeface="Cabin"/>
              </a:defRPr>
            </a:lvl2pPr>
            <a:lvl3pPr marL="1371600" marR="0" lvl="2"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Cabin"/>
                <a:ea typeface="Cabin"/>
                <a:cs typeface="Cabin"/>
                <a:sym typeface="Cabin"/>
              </a:defRPr>
            </a:lvl3pPr>
            <a:lvl4pPr marL="1828800" marR="0" lvl="3" indent="-3175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Cabin"/>
                <a:ea typeface="Cabin"/>
                <a:cs typeface="Cabin"/>
                <a:sym typeface="Cabin"/>
              </a:defRPr>
            </a:lvl4pPr>
            <a:lvl5pPr marL="2286000" marR="0" lvl="4"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Cabin"/>
                <a:ea typeface="Cabin"/>
                <a:cs typeface="Cabin"/>
                <a:sym typeface="Cabin"/>
              </a:defRPr>
            </a:lvl5pPr>
            <a:lvl6pPr marL="2743200" marR="0" lvl="5"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Cabin"/>
                <a:ea typeface="Cabin"/>
                <a:cs typeface="Cabin"/>
                <a:sym typeface="Cabin"/>
              </a:defRPr>
            </a:lvl6pPr>
            <a:lvl7pPr marL="3200400" marR="0" lvl="6" indent="-3175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Cabin"/>
                <a:ea typeface="Cabin"/>
                <a:cs typeface="Cabin"/>
                <a:sym typeface="Cabin"/>
              </a:defRPr>
            </a:lvl7pPr>
            <a:lvl8pPr marL="3657600" marR="0" lvl="7"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Cabin"/>
                <a:ea typeface="Cabin"/>
                <a:cs typeface="Cabin"/>
                <a:sym typeface="Cabin"/>
              </a:defRPr>
            </a:lvl8pPr>
            <a:lvl9pPr marL="4114800" marR="0" lvl="8"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Cabin"/>
                <a:ea typeface="Cabin"/>
                <a:cs typeface="Cabin"/>
                <a:sym typeface="Cabin"/>
              </a:defRPr>
            </a:lvl9pPr>
          </a:lstStyle>
          <a:p>
            <a:pPr marL="114300" indent="0">
              <a:spcAft>
                <a:spcPts val="600"/>
              </a:spcAft>
              <a:buFont typeface="Cabin"/>
              <a:buNone/>
            </a:pPr>
            <a:r>
              <a:rPr lang="en-US" sz="1600"/>
              <a:t>Kaggle nền tảng cho phép xây dựng mô hình AI, đăng các bộ dữ liệu miễn phí.</a:t>
            </a:r>
            <a:endParaRPr lang="vi-VN" sz="1600"/>
          </a:p>
        </p:txBody>
      </p:sp>
    </p:spTree>
    <p:extLst>
      <p:ext uri="{BB962C8B-B14F-4D97-AF65-F5344CB8AC3E}">
        <p14:creationId xmlns:p14="http://schemas.microsoft.com/office/powerpoint/2010/main" val="24712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050"/>
                                        </p:tgtEl>
                                        <p:attrNameLst>
                                          <p:attrName>style.visibility</p:attrName>
                                        </p:attrNameLst>
                                      </p:cBhvr>
                                      <p:to>
                                        <p:strVal val="visible"/>
                                      </p:to>
                                    </p:set>
                                  </p:childTnLst>
                                </p:cTn>
                              </p:par>
                              <p:par>
                                <p:cTn id="7" presetID="22" presetClass="entr" presetSubtype="8"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animEffect transition="in" filter="wipe(left)">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1000"/>
                                        <p:tgtEl>
                                          <p:spTgt spid="10"/>
                                        </p:tgtEl>
                                      </p:cBhvr>
                                    </p:animEffect>
                                  </p:childTnLst>
                                </p:cTn>
                              </p:par>
                              <p:par>
                                <p:cTn id="15" presetID="1" presetClass="entr" presetSubtype="0" fill="hold" grpId="0" nodeType="withEffect">
                                  <p:stCondLst>
                                    <p:cond delay="0"/>
                                  </p:stCondLst>
                                  <p:iterate type="wd">
                                    <p:tmAbs val="100"/>
                                  </p:iterate>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999"/>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2)">
                                      <p:cBhvr>
                                        <p:cTn id="25" dur="1000"/>
                                        <p:tgtEl>
                                          <p:spTgt spid="2"/>
                                        </p:tgtEl>
                                      </p:cBhvr>
                                    </p:animEffect>
                                  </p:childTnLst>
                                </p:cTn>
                              </p:par>
                              <p:par>
                                <p:cTn id="26" presetID="1" presetClass="entr" presetSubtype="0" fill="hold" grpId="0" nodeType="withEffect">
                                  <p:stCondLst>
                                    <p:cond delay="0"/>
                                  </p:stCondLst>
                                  <p:iterate type="wd">
                                    <p:tmAbs val="100"/>
                                  </p:iterate>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build="p"/>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bg2"/>
                </a:solidFill>
                <a:latin typeface="+mn-lt"/>
              </a:rPr>
              <a:t>KẾT QUẢ</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3</a:t>
            </a:r>
            <a:endParaRPr dirty="0"/>
          </a:p>
        </p:txBody>
      </p:sp>
    </p:spTree>
    <p:extLst>
      <p:ext uri="{BB962C8B-B14F-4D97-AF65-F5344CB8AC3E}">
        <p14:creationId xmlns:p14="http://schemas.microsoft.com/office/powerpoint/2010/main" val="290529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1900" y="256097"/>
            <a:ext cx="7715400" cy="468000"/>
          </a:xfrm>
        </p:spPr>
        <p:txBody>
          <a:bodyPr/>
          <a:lstStyle/>
          <a:p>
            <a:r>
              <a:rPr lang="en-US">
                <a:latin typeface="+mj-lt"/>
              </a:rPr>
              <a:t>Đồ thị accuracy</a:t>
            </a:r>
          </a:p>
        </p:txBody>
      </p:sp>
      <p:pic>
        <p:nvPicPr>
          <p:cNvPr id="4" name="Picture 3">
            <a:extLst>
              <a:ext uri="{FF2B5EF4-FFF2-40B4-BE49-F238E27FC236}">
                <a16:creationId xmlns:a16="http://schemas.microsoft.com/office/drawing/2014/main" id="{6C55E57C-681D-4A28-81A9-EC50BB284978}"/>
              </a:ext>
            </a:extLst>
          </p:cNvPr>
          <p:cNvPicPr/>
          <p:nvPr/>
        </p:nvPicPr>
        <p:blipFill rotWithShape="1">
          <a:blip r:embed="rId2" cstate="print">
            <a:extLst>
              <a:ext uri="{28A0092B-C50C-407E-A947-70E740481C1C}">
                <a14:useLocalDpi xmlns:a14="http://schemas.microsoft.com/office/drawing/2010/main" val="0"/>
              </a:ext>
            </a:extLst>
          </a:blip>
          <a:srcRect r="50253"/>
          <a:stretch/>
        </p:blipFill>
        <p:spPr bwMode="auto">
          <a:xfrm>
            <a:off x="1363859" y="796962"/>
            <a:ext cx="2656722" cy="1738438"/>
          </a:xfrm>
          <a:prstGeom prst="rect">
            <a:avLst/>
          </a:prstGeom>
          <a:noFill/>
          <a:ln>
            <a:noFill/>
          </a:ln>
        </p:spPr>
      </p:pic>
      <p:pic>
        <p:nvPicPr>
          <p:cNvPr id="5" name="Picture 4" descr="C:\Users\QBGamer\AppData\Local\Microsoft\Windows\INetCache\Content.MSO\ECDC7EBA.tmp">
            <a:extLst>
              <a:ext uri="{FF2B5EF4-FFF2-40B4-BE49-F238E27FC236}">
                <a16:creationId xmlns:a16="http://schemas.microsoft.com/office/drawing/2014/main" id="{9650E0E2-0508-4C55-97DF-6EAB14D54881}"/>
              </a:ext>
            </a:extLst>
          </p:cNvPr>
          <p:cNvPicPr/>
          <p:nvPr/>
        </p:nvPicPr>
        <p:blipFill rotWithShape="1">
          <a:blip r:embed="rId3">
            <a:extLst>
              <a:ext uri="{28A0092B-C50C-407E-A947-70E740481C1C}">
                <a14:useLocalDpi xmlns:a14="http://schemas.microsoft.com/office/drawing/2010/main" val="0"/>
              </a:ext>
            </a:extLst>
          </a:blip>
          <a:srcRect r="50253"/>
          <a:stretch/>
        </p:blipFill>
        <p:spPr bwMode="auto">
          <a:xfrm>
            <a:off x="4684747" y="796962"/>
            <a:ext cx="2656722" cy="1738438"/>
          </a:xfrm>
          <a:prstGeom prst="rect">
            <a:avLst/>
          </a:prstGeom>
          <a:noFill/>
          <a:ln>
            <a:noFill/>
          </a:ln>
        </p:spPr>
      </p:pic>
      <p:pic>
        <p:nvPicPr>
          <p:cNvPr id="6" name="Picture 5" descr="C:\Users\QBGamer\AppData\Local\Microsoft\Windows\INetCache\Content.MSO\132192EA.tmp">
            <a:extLst>
              <a:ext uri="{FF2B5EF4-FFF2-40B4-BE49-F238E27FC236}">
                <a16:creationId xmlns:a16="http://schemas.microsoft.com/office/drawing/2014/main" id="{72BDC112-2741-48F2-922F-2069D9667E14}"/>
              </a:ext>
            </a:extLst>
          </p:cNvPr>
          <p:cNvPicPr/>
          <p:nvPr/>
        </p:nvPicPr>
        <p:blipFill rotWithShape="1">
          <a:blip r:embed="rId4">
            <a:extLst>
              <a:ext uri="{28A0092B-C50C-407E-A947-70E740481C1C}">
                <a14:useLocalDpi xmlns:a14="http://schemas.microsoft.com/office/drawing/2010/main" val="0"/>
              </a:ext>
            </a:extLst>
          </a:blip>
          <a:srcRect r="50253"/>
          <a:stretch/>
        </p:blipFill>
        <p:spPr bwMode="auto">
          <a:xfrm>
            <a:off x="1363859" y="3073447"/>
            <a:ext cx="2656722" cy="1738438"/>
          </a:xfrm>
          <a:prstGeom prst="rect">
            <a:avLst/>
          </a:prstGeom>
          <a:noFill/>
          <a:ln>
            <a:noFill/>
          </a:ln>
        </p:spPr>
      </p:pic>
      <p:pic>
        <p:nvPicPr>
          <p:cNvPr id="7" name="Picture 6" descr="C:\Users\QBGamer\AppData\Local\Microsoft\Windows\INetCache\Content.MSO\92CA29D6.tmp">
            <a:extLst>
              <a:ext uri="{FF2B5EF4-FFF2-40B4-BE49-F238E27FC236}">
                <a16:creationId xmlns:a16="http://schemas.microsoft.com/office/drawing/2014/main" id="{357D9051-018B-468A-A8A8-69DBB8504FF8}"/>
              </a:ext>
            </a:extLst>
          </p:cNvPr>
          <p:cNvPicPr/>
          <p:nvPr/>
        </p:nvPicPr>
        <p:blipFill rotWithShape="1">
          <a:blip r:embed="rId5">
            <a:extLst>
              <a:ext uri="{28A0092B-C50C-407E-A947-70E740481C1C}">
                <a14:useLocalDpi xmlns:a14="http://schemas.microsoft.com/office/drawing/2010/main" val="0"/>
              </a:ext>
            </a:extLst>
          </a:blip>
          <a:srcRect r="50253"/>
          <a:stretch/>
        </p:blipFill>
        <p:spPr bwMode="auto">
          <a:xfrm>
            <a:off x="4684747" y="3073447"/>
            <a:ext cx="2656722" cy="1738438"/>
          </a:xfrm>
          <a:prstGeom prst="rect">
            <a:avLst/>
          </a:prstGeom>
          <a:noFill/>
          <a:ln>
            <a:noFill/>
          </a:ln>
        </p:spPr>
      </p:pic>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670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670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spTree>
    <p:extLst>
      <p:ext uri="{BB962C8B-B14F-4D97-AF65-F5344CB8AC3E}">
        <p14:creationId xmlns:p14="http://schemas.microsoft.com/office/powerpoint/2010/main" val="2112215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17500" y="256097"/>
            <a:ext cx="7715400" cy="468000"/>
          </a:xfrm>
        </p:spPr>
        <p:txBody>
          <a:bodyPr/>
          <a:lstStyle/>
          <a:p>
            <a:r>
              <a:rPr lang="en-US">
                <a:latin typeface="+mj-lt"/>
              </a:rPr>
              <a:t>Đồ thị loss</a:t>
            </a:r>
          </a:p>
        </p:txBody>
      </p:sp>
      <p:pic>
        <p:nvPicPr>
          <p:cNvPr id="4" name="Picture 3">
            <a:extLst>
              <a:ext uri="{FF2B5EF4-FFF2-40B4-BE49-F238E27FC236}">
                <a16:creationId xmlns:a16="http://schemas.microsoft.com/office/drawing/2014/main" id="{6C55E57C-681D-4A28-81A9-EC50BB284978}"/>
              </a:ext>
            </a:extLst>
          </p:cNvPr>
          <p:cNvPicPr/>
          <p:nvPr/>
        </p:nvPicPr>
        <p:blipFill rotWithShape="1">
          <a:blip r:embed="rId2" cstate="print">
            <a:extLst>
              <a:ext uri="{28A0092B-C50C-407E-A947-70E740481C1C}">
                <a14:useLocalDpi xmlns:a14="http://schemas.microsoft.com/office/drawing/2010/main" val="0"/>
              </a:ext>
            </a:extLst>
          </a:blip>
          <a:srcRect l="52205" r="207"/>
          <a:stretch/>
        </p:blipFill>
        <p:spPr bwMode="auto">
          <a:xfrm>
            <a:off x="1421523" y="775362"/>
            <a:ext cx="2541392" cy="1738438"/>
          </a:xfrm>
          <a:prstGeom prst="rect">
            <a:avLst/>
          </a:prstGeom>
          <a:noFill/>
          <a:ln>
            <a:noFill/>
          </a:ln>
        </p:spPr>
      </p:pic>
      <p:pic>
        <p:nvPicPr>
          <p:cNvPr id="5" name="Picture 4" descr="C:\Users\QBGamer\AppData\Local\Microsoft\Windows\INetCache\Content.MSO\ECDC7EBA.tmp">
            <a:extLst>
              <a:ext uri="{FF2B5EF4-FFF2-40B4-BE49-F238E27FC236}">
                <a16:creationId xmlns:a16="http://schemas.microsoft.com/office/drawing/2014/main" id="{9650E0E2-0508-4C55-97DF-6EAB14D54881}"/>
              </a:ext>
            </a:extLst>
          </p:cNvPr>
          <p:cNvPicPr/>
          <p:nvPr/>
        </p:nvPicPr>
        <p:blipFill rotWithShape="1">
          <a:blip r:embed="rId3">
            <a:extLst>
              <a:ext uri="{28A0092B-C50C-407E-A947-70E740481C1C}">
                <a14:useLocalDpi xmlns:a14="http://schemas.microsoft.com/office/drawing/2010/main" val="0"/>
              </a:ext>
            </a:extLst>
          </a:blip>
          <a:srcRect l="51844" r="568"/>
          <a:stretch/>
        </p:blipFill>
        <p:spPr bwMode="auto">
          <a:xfrm>
            <a:off x="4742410" y="775362"/>
            <a:ext cx="2541392" cy="1738438"/>
          </a:xfrm>
          <a:prstGeom prst="rect">
            <a:avLst/>
          </a:prstGeom>
          <a:noFill/>
          <a:ln>
            <a:noFill/>
          </a:ln>
        </p:spPr>
      </p:pic>
      <p:pic>
        <p:nvPicPr>
          <p:cNvPr id="6" name="Picture 5" descr="C:\Users\QBGamer\AppData\Local\Microsoft\Windows\INetCache\Content.MSO\132192EA.tmp">
            <a:extLst>
              <a:ext uri="{FF2B5EF4-FFF2-40B4-BE49-F238E27FC236}">
                <a16:creationId xmlns:a16="http://schemas.microsoft.com/office/drawing/2014/main" id="{72BDC112-2741-48F2-922F-2069D9667E14}"/>
              </a:ext>
            </a:extLst>
          </p:cNvPr>
          <p:cNvPicPr/>
          <p:nvPr/>
        </p:nvPicPr>
        <p:blipFill rotWithShape="1">
          <a:blip r:embed="rId4">
            <a:extLst>
              <a:ext uri="{28A0092B-C50C-407E-A947-70E740481C1C}">
                <a14:useLocalDpi xmlns:a14="http://schemas.microsoft.com/office/drawing/2010/main" val="0"/>
              </a:ext>
            </a:extLst>
          </a:blip>
          <a:srcRect l="51512" r="94"/>
          <a:stretch/>
        </p:blipFill>
        <p:spPr bwMode="auto">
          <a:xfrm>
            <a:off x="1399994" y="3011465"/>
            <a:ext cx="2584449" cy="1738438"/>
          </a:xfrm>
          <a:prstGeom prst="rect">
            <a:avLst/>
          </a:prstGeom>
          <a:noFill/>
          <a:ln>
            <a:noFill/>
          </a:ln>
        </p:spPr>
      </p:pic>
      <p:pic>
        <p:nvPicPr>
          <p:cNvPr id="7" name="Picture 6" descr="C:\Users\QBGamer\AppData\Local\Microsoft\Windows\INetCache\Content.MSO\92CA29D6.tmp">
            <a:extLst>
              <a:ext uri="{FF2B5EF4-FFF2-40B4-BE49-F238E27FC236}">
                <a16:creationId xmlns:a16="http://schemas.microsoft.com/office/drawing/2014/main" id="{357D9051-018B-468A-A8A8-69DBB8504FF8}"/>
              </a:ext>
            </a:extLst>
          </p:cNvPr>
          <p:cNvPicPr/>
          <p:nvPr/>
        </p:nvPicPr>
        <p:blipFill rotWithShape="1">
          <a:blip r:embed="rId5">
            <a:extLst>
              <a:ext uri="{28A0092B-C50C-407E-A947-70E740481C1C}">
                <a14:useLocalDpi xmlns:a14="http://schemas.microsoft.com/office/drawing/2010/main" val="0"/>
              </a:ext>
            </a:extLst>
          </a:blip>
          <a:srcRect l="51513" r="93"/>
          <a:stretch/>
        </p:blipFill>
        <p:spPr bwMode="auto">
          <a:xfrm>
            <a:off x="4720881" y="3011465"/>
            <a:ext cx="2584449" cy="1738438"/>
          </a:xfrm>
          <a:prstGeom prst="rect">
            <a:avLst/>
          </a:prstGeom>
          <a:noFill/>
          <a:ln>
            <a:noFill/>
          </a:ln>
        </p:spPr>
      </p:pic>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454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454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spTree>
    <p:extLst>
      <p:ext uri="{BB962C8B-B14F-4D97-AF65-F5344CB8AC3E}">
        <p14:creationId xmlns:p14="http://schemas.microsoft.com/office/powerpoint/2010/main" val="424477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9100" y="248603"/>
            <a:ext cx="7715400" cy="468000"/>
          </a:xfrm>
        </p:spPr>
        <p:txBody>
          <a:bodyPr/>
          <a:lstStyle/>
          <a:p>
            <a:r>
              <a:rPr lang="en-US">
                <a:latin typeface="+mj-lt"/>
              </a:rPr>
              <a:t>Đồ thị Precision</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513008"/>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dirty="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358582" y="2518214"/>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dirty="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58122"/>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dirty="0" err="1">
                <a:solidFill>
                  <a:srgbClr val="434343"/>
                </a:solidFill>
                <a:latin typeface="+mj-lt"/>
              </a:rPr>
              <a:t>MobileNet</a:t>
            </a:r>
            <a:endParaRPr lang="en-US" sz="2000" dirty="0">
              <a:solidFill>
                <a:srgbClr val="434343"/>
              </a:solidFill>
              <a:latin typeface="+mj-lt"/>
            </a:endParaRP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268094" y="4741826"/>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dirty="0">
                <a:solidFill>
                  <a:srgbClr val="434343"/>
                </a:solidFill>
                <a:latin typeface="+mj-lt"/>
              </a:rPr>
              <a:t>DenseNet121</a:t>
            </a:r>
          </a:p>
        </p:txBody>
      </p:sp>
      <p:pic>
        <p:nvPicPr>
          <p:cNvPr id="12" name="Picture 11" descr="C:\Users\QBGamer\AppData\Local\Microsoft\Windows\INetCache\Content.MSO\66AFF52.tmp">
            <a:extLst>
              <a:ext uri="{FF2B5EF4-FFF2-40B4-BE49-F238E27FC236}">
                <a16:creationId xmlns:a16="http://schemas.microsoft.com/office/drawing/2014/main" id="{D1FE6F0B-C265-4701-8183-B9839DECBB61}"/>
              </a:ext>
            </a:extLst>
          </p:cNvPr>
          <p:cNvPicPr/>
          <p:nvPr/>
        </p:nvPicPr>
        <p:blipFill rotWithShape="1">
          <a:blip r:embed="rId2" cstate="print">
            <a:extLst>
              <a:ext uri="{28A0092B-C50C-407E-A947-70E740481C1C}">
                <a14:useLocalDpi xmlns:a14="http://schemas.microsoft.com/office/drawing/2010/main" val="0"/>
              </a:ext>
            </a:extLst>
          </a:blip>
          <a:srcRect l="-1420" t="951" r="49615" b="50004"/>
          <a:stretch/>
        </p:blipFill>
        <p:spPr bwMode="auto">
          <a:xfrm>
            <a:off x="1472912" y="733541"/>
            <a:ext cx="2438613" cy="1788990"/>
          </a:xfrm>
          <a:prstGeom prst="rect">
            <a:avLst/>
          </a:prstGeom>
          <a:noFill/>
          <a:ln>
            <a:noFill/>
          </a:ln>
        </p:spPr>
      </p:pic>
      <p:pic>
        <p:nvPicPr>
          <p:cNvPr id="13" name="Picture 12" descr="C:\Users\QBGamer\AppData\Local\Microsoft\Windows\INetCache\Content.MSO\55C26AA6.tmp">
            <a:extLst>
              <a:ext uri="{FF2B5EF4-FFF2-40B4-BE49-F238E27FC236}">
                <a16:creationId xmlns:a16="http://schemas.microsoft.com/office/drawing/2014/main" id="{90512570-203D-4AEE-B15F-13AD4D6BAB70}"/>
              </a:ext>
            </a:extLst>
          </p:cNvPr>
          <p:cNvPicPr/>
          <p:nvPr/>
        </p:nvPicPr>
        <p:blipFill rotWithShape="1">
          <a:blip r:embed="rId3" cstate="print">
            <a:extLst>
              <a:ext uri="{28A0092B-C50C-407E-A947-70E740481C1C}">
                <a14:useLocalDpi xmlns:a14="http://schemas.microsoft.com/office/drawing/2010/main" val="0"/>
              </a:ext>
            </a:extLst>
          </a:blip>
          <a:srcRect r="49543" b="51050"/>
          <a:stretch/>
        </p:blipFill>
        <p:spPr bwMode="auto">
          <a:xfrm>
            <a:off x="4851973" y="739509"/>
            <a:ext cx="2375188" cy="1785524"/>
          </a:xfrm>
          <a:prstGeom prst="rect">
            <a:avLst/>
          </a:prstGeom>
          <a:noFill/>
          <a:ln>
            <a:noFill/>
          </a:ln>
        </p:spPr>
      </p:pic>
      <p:pic>
        <p:nvPicPr>
          <p:cNvPr id="14" name="Picture 13" descr="C:\Users\QBGamer\AppData\Local\Microsoft\Windows\INetCache\Content.MSO\81FCD37C.tmp">
            <a:extLst>
              <a:ext uri="{FF2B5EF4-FFF2-40B4-BE49-F238E27FC236}">
                <a16:creationId xmlns:a16="http://schemas.microsoft.com/office/drawing/2014/main" id="{EA8A9832-4632-4E6A-9EBA-282519919585}"/>
              </a:ext>
            </a:extLst>
          </p:cNvPr>
          <p:cNvPicPr/>
          <p:nvPr/>
        </p:nvPicPr>
        <p:blipFill rotWithShape="1">
          <a:blip r:embed="rId4" cstate="print">
            <a:extLst>
              <a:ext uri="{28A0092B-C50C-407E-A947-70E740481C1C}">
                <a14:useLocalDpi xmlns:a14="http://schemas.microsoft.com/office/drawing/2010/main" val="0"/>
              </a:ext>
            </a:extLst>
          </a:blip>
          <a:srcRect r="49543" b="51050"/>
          <a:stretch/>
        </p:blipFill>
        <p:spPr bwMode="auto">
          <a:xfrm>
            <a:off x="1504624" y="2981863"/>
            <a:ext cx="2375188" cy="1785524"/>
          </a:xfrm>
          <a:prstGeom prst="rect">
            <a:avLst/>
          </a:prstGeom>
          <a:noFill/>
          <a:ln>
            <a:noFill/>
          </a:ln>
        </p:spPr>
      </p:pic>
      <p:pic>
        <p:nvPicPr>
          <p:cNvPr id="15" name="Picture 14" descr="C:\Users\QBGamer\AppData\Local\Microsoft\Windows\INetCache\Content.MSO\EF67EC54.tmp">
            <a:extLst>
              <a:ext uri="{FF2B5EF4-FFF2-40B4-BE49-F238E27FC236}">
                <a16:creationId xmlns:a16="http://schemas.microsoft.com/office/drawing/2014/main" id="{C8C39FA5-C94F-4731-ABF4-1D3F90349BE3}"/>
              </a:ext>
            </a:extLst>
          </p:cNvPr>
          <p:cNvPicPr/>
          <p:nvPr/>
        </p:nvPicPr>
        <p:blipFill rotWithShape="1">
          <a:blip r:embed="rId5" cstate="print">
            <a:extLst>
              <a:ext uri="{28A0092B-C50C-407E-A947-70E740481C1C}">
                <a14:useLocalDpi xmlns:a14="http://schemas.microsoft.com/office/drawing/2010/main" val="0"/>
              </a:ext>
            </a:extLst>
          </a:blip>
          <a:srcRect r="50065" b="50954"/>
          <a:stretch/>
        </p:blipFill>
        <p:spPr bwMode="auto">
          <a:xfrm>
            <a:off x="4946282" y="2962038"/>
            <a:ext cx="2350620" cy="1788990"/>
          </a:xfrm>
          <a:prstGeom prst="rect">
            <a:avLst/>
          </a:prstGeom>
          <a:noFill/>
          <a:ln>
            <a:noFill/>
          </a:ln>
        </p:spPr>
      </p:pic>
    </p:spTree>
    <p:extLst>
      <p:ext uri="{BB962C8B-B14F-4D97-AF65-F5344CB8AC3E}">
        <p14:creationId xmlns:p14="http://schemas.microsoft.com/office/powerpoint/2010/main" val="30249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1900" y="261217"/>
            <a:ext cx="7715400" cy="468000"/>
          </a:xfrm>
        </p:spPr>
        <p:txBody>
          <a:bodyPr/>
          <a:lstStyle/>
          <a:p>
            <a:r>
              <a:rPr lang="en-US">
                <a:latin typeface="+mj-lt"/>
              </a:rPr>
              <a:t>Đồ thị Recall</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5534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5534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2" name="Picture 11" descr="C:\Users\QBGamer\AppData\Local\Microsoft\Windows\INetCache\Content.MSO\66AFF52.tmp">
            <a:extLst>
              <a:ext uri="{FF2B5EF4-FFF2-40B4-BE49-F238E27FC236}">
                <a16:creationId xmlns:a16="http://schemas.microsoft.com/office/drawing/2014/main" id="{D1FE6F0B-C265-4701-8183-B9839DECBB61}"/>
              </a:ext>
            </a:extLst>
          </p:cNvPr>
          <p:cNvPicPr/>
          <p:nvPr/>
        </p:nvPicPr>
        <p:blipFill rotWithShape="1">
          <a:blip r:embed="rId2" cstate="print">
            <a:extLst>
              <a:ext uri="{28A0092B-C50C-407E-A947-70E740481C1C}">
                <a14:useLocalDpi xmlns:a14="http://schemas.microsoft.com/office/drawing/2010/main" val="0"/>
              </a:ext>
            </a:extLst>
          </a:blip>
          <a:srcRect l="49712" t="-488" r="233" b="50847"/>
          <a:stretch/>
        </p:blipFill>
        <p:spPr bwMode="auto">
          <a:xfrm>
            <a:off x="1514102" y="783475"/>
            <a:ext cx="2356231" cy="1810719"/>
          </a:xfrm>
          <a:prstGeom prst="rect">
            <a:avLst/>
          </a:prstGeom>
          <a:noFill/>
          <a:ln>
            <a:noFill/>
          </a:ln>
        </p:spPr>
      </p:pic>
      <p:pic>
        <p:nvPicPr>
          <p:cNvPr id="13" name="Picture 12" descr="C:\Users\QBGamer\AppData\Local\Microsoft\Windows\INetCache\Content.MSO\55C26AA6.tmp">
            <a:extLst>
              <a:ext uri="{FF2B5EF4-FFF2-40B4-BE49-F238E27FC236}">
                <a16:creationId xmlns:a16="http://schemas.microsoft.com/office/drawing/2014/main" id="{90512570-203D-4AEE-B15F-13AD4D6BAB70}"/>
              </a:ext>
            </a:extLst>
          </p:cNvPr>
          <p:cNvPicPr/>
          <p:nvPr/>
        </p:nvPicPr>
        <p:blipFill rotWithShape="1">
          <a:blip r:embed="rId3" cstate="print">
            <a:extLst>
              <a:ext uri="{28A0092B-C50C-407E-A947-70E740481C1C}">
                <a14:useLocalDpi xmlns:a14="http://schemas.microsoft.com/office/drawing/2010/main" val="0"/>
              </a:ext>
            </a:extLst>
          </a:blip>
          <a:srcRect l="49778" t="1" r="168" b="50359"/>
          <a:stretch/>
        </p:blipFill>
        <p:spPr bwMode="auto">
          <a:xfrm>
            <a:off x="4837796" y="783475"/>
            <a:ext cx="2356232" cy="1810718"/>
          </a:xfrm>
          <a:prstGeom prst="rect">
            <a:avLst/>
          </a:prstGeom>
          <a:noFill/>
          <a:ln>
            <a:noFill/>
          </a:ln>
        </p:spPr>
      </p:pic>
      <p:pic>
        <p:nvPicPr>
          <p:cNvPr id="14" name="Picture 13" descr="C:\Users\QBGamer\AppData\Local\Microsoft\Windows\INetCache\Content.MSO\81FCD37C.tmp">
            <a:extLst>
              <a:ext uri="{FF2B5EF4-FFF2-40B4-BE49-F238E27FC236}">
                <a16:creationId xmlns:a16="http://schemas.microsoft.com/office/drawing/2014/main" id="{EA8A9832-4632-4E6A-9EBA-282519919585}"/>
              </a:ext>
            </a:extLst>
          </p:cNvPr>
          <p:cNvPicPr/>
          <p:nvPr/>
        </p:nvPicPr>
        <p:blipFill rotWithShape="1">
          <a:blip r:embed="rId4" cstate="print">
            <a:extLst>
              <a:ext uri="{28A0092B-C50C-407E-A947-70E740481C1C}">
                <a14:useLocalDpi xmlns:a14="http://schemas.microsoft.com/office/drawing/2010/main" val="0"/>
              </a:ext>
            </a:extLst>
          </a:blip>
          <a:srcRect l="50257" t="1" r="-101" b="50359"/>
          <a:stretch/>
        </p:blipFill>
        <p:spPr bwMode="auto">
          <a:xfrm>
            <a:off x="1520800" y="3005110"/>
            <a:ext cx="2346317" cy="1810718"/>
          </a:xfrm>
          <a:prstGeom prst="rect">
            <a:avLst/>
          </a:prstGeom>
          <a:noFill/>
          <a:ln>
            <a:noFill/>
          </a:ln>
        </p:spPr>
      </p:pic>
      <p:pic>
        <p:nvPicPr>
          <p:cNvPr id="15" name="Picture 14" descr="C:\Users\QBGamer\AppData\Local\Microsoft\Windows\INetCache\Content.MSO\EF67EC54.tmp">
            <a:extLst>
              <a:ext uri="{FF2B5EF4-FFF2-40B4-BE49-F238E27FC236}">
                <a16:creationId xmlns:a16="http://schemas.microsoft.com/office/drawing/2014/main" id="{C8C39FA5-C94F-4731-ABF4-1D3F90349BE3}"/>
              </a:ext>
            </a:extLst>
          </p:cNvPr>
          <p:cNvPicPr/>
          <p:nvPr/>
        </p:nvPicPr>
        <p:blipFill rotWithShape="1">
          <a:blip r:embed="rId5" cstate="print">
            <a:extLst>
              <a:ext uri="{28A0092B-C50C-407E-A947-70E740481C1C}">
                <a14:useLocalDpi xmlns:a14="http://schemas.microsoft.com/office/drawing/2010/main" val="0"/>
              </a:ext>
            </a:extLst>
          </a:blip>
          <a:srcRect l="49935" t="-1581" r="-49993" b="51939"/>
          <a:stretch/>
        </p:blipFill>
        <p:spPr bwMode="auto">
          <a:xfrm>
            <a:off x="4837796" y="2948214"/>
            <a:ext cx="4710064" cy="1810717"/>
          </a:xfrm>
          <a:prstGeom prst="rect">
            <a:avLst/>
          </a:prstGeom>
          <a:noFill/>
          <a:ln>
            <a:noFill/>
          </a:ln>
        </p:spPr>
      </p:pic>
    </p:spTree>
    <p:extLst>
      <p:ext uri="{BB962C8B-B14F-4D97-AF65-F5344CB8AC3E}">
        <p14:creationId xmlns:p14="http://schemas.microsoft.com/office/powerpoint/2010/main" val="812489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THÀNH VIÊN </a:t>
            </a:r>
            <a:r>
              <a:rPr lang="vi-VN" dirty="0">
                <a:solidFill>
                  <a:schemeClr val="tx1"/>
                </a:solidFill>
              </a:rPr>
              <a:t>NHÓM</a:t>
            </a:r>
            <a:endParaRPr dirty="0">
              <a:solidFill>
                <a:schemeClr val="tx1"/>
              </a:solidFill>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LÊ NGUYỄN QUANG BÌNH</a:t>
            </a:r>
            <a:endParaRPr dirty="0">
              <a:latin typeface="+mn-lt"/>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NGUYỄN HỮU THỌ</a:t>
            </a:r>
            <a:endParaRPr dirty="0">
              <a:latin typeface="+mn-lt"/>
            </a:endParaRPr>
          </a:p>
        </p:txBody>
      </p:sp>
      <p:pic>
        <p:nvPicPr>
          <p:cNvPr id="947" name="Google Shape;947;p52"/>
          <p:cNvPicPr preferRelativeResize="0"/>
          <p:nvPr/>
        </p:nvPicPr>
        <p:blipFill>
          <a:blip r:embed="rId3"/>
          <a:srcRect t="27" b="27"/>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a:blip r:embed="rId4"/>
          <a:srcRect t="7" b="7"/>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ACA2F26F-913D-8DDF-CBCF-A118473F7A1D}"/>
              </a:ext>
            </a:extLst>
          </p:cNvPr>
          <p:cNvSpPr>
            <a:spLocks noGrp="1"/>
          </p:cNvSpPr>
          <p:nvPr>
            <p:ph type="subTitle" idx="3"/>
          </p:nvPr>
        </p:nvSpPr>
        <p:spPr>
          <a:xfrm>
            <a:off x="5021775" y="3854946"/>
            <a:ext cx="2365800" cy="563100"/>
          </a:xfrm>
        </p:spPr>
        <p:txBody>
          <a:bodyPr/>
          <a:lstStyle/>
          <a:p>
            <a:endParaRPr lang="vi-VN" dirty="0"/>
          </a:p>
        </p:txBody>
      </p:sp>
      <p:sp>
        <p:nvSpPr>
          <p:cNvPr id="5" name="Subtitle 4">
            <a:extLst>
              <a:ext uri="{FF2B5EF4-FFF2-40B4-BE49-F238E27FC236}">
                <a16:creationId xmlns:a16="http://schemas.microsoft.com/office/drawing/2014/main" id="{339F6362-DC62-F336-158D-6E41BFFF6E8D}"/>
              </a:ext>
            </a:extLst>
          </p:cNvPr>
          <p:cNvSpPr>
            <a:spLocks noGrp="1"/>
          </p:cNvSpPr>
          <p:nvPr>
            <p:ph type="subTitle" idx="1"/>
          </p:nvPr>
        </p:nvSpPr>
        <p:spPr>
          <a:xfrm>
            <a:off x="1785000" y="4018499"/>
            <a:ext cx="2365800" cy="563100"/>
          </a:xfrm>
        </p:spPr>
        <p:txBody>
          <a:bodyPr/>
          <a:lstStyle/>
          <a:p>
            <a:endParaRPr lang="vi-VN" dirty="0"/>
          </a:p>
        </p:txBody>
      </p:sp>
    </p:spTree>
    <p:extLst>
      <p:ext uri="{BB962C8B-B14F-4D97-AF65-F5344CB8AC3E}">
        <p14:creationId xmlns:p14="http://schemas.microsoft.com/office/powerpoint/2010/main" val="2581954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46300" y="263831"/>
            <a:ext cx="7715400" cy="468000"/>
          </a:xfrm>
        </p:spPr>
        <p:txBody>
          <a:bodyPr/>
          <a:lstStyle/>
          <a:p>
            <a:r>
              <a:rPr lang="en-US">
                <a:latin typeface="+mj-lt"/>
              </a:rPr>
              <a:t>Đồ thị F1-score</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5462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5462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2" name="Picture 11" descr="C:\Users\QBGamer\AppData\Local\Microsoft\Windows\INetCache\Content.MSO\66AFF52.tmp">
            <a:extLst>
              <a:ext uri="{FF2B5EF4-FFF2-40B4-BE49-F238E27FC236}">
                <a16:creationId xmlns:a16="http://schemas.microsoft.com/office/drawing/2014/main" id="{D1FE6F0B-C265-4701-8183-B9839DECBB61}"/>
              </a:ext>
            </a:extLst>
          </p:cNvPr>
          <p:cNvPicPr/>
          <p:nvPr/>
        </p:nvPicPr>
        <p:blipFill rotWithShape="1">
          <a:blip r:embed="rId2" cstate="print">
            <a:extLst>
              <a:ext uri="{28A0092B-C50C-407E-A947-70E740481C1C}">
                <a14:useLocalDpi xmlns:a14="http://schemas.microsoft.com/office/drawing/2010/main" val="0"/>
              </a:ext>
            </a:extLst>
          </a:blip>
          <a:srcRect l="-1420" t="49544" r="49615" b="10"/>
          <a:stretch/>
        </p:blipFill>
        <p:spPr bwMode="auto">
          <a:xfrm>
            <a:off x="1472911" y="753837"/>
            <a:ext cx="2438613" cy="1840060"/>
          </a:xfrm>
          <a:prstGeom prst="rect">
            <a:avLst/>
          </a:prstGeom>
          <a:noFill/>
          <a:ln>
            <a:noFill/>
          </a:ln>
        </p:spPr>
      </p:pic>
      <p:pic>
        <p:nvPicPr>
          <p:cNvPr id="13" name="Picture 12" descr="C:\Users\QBGamer\AppData\Local\Microsoft\Windows\INetCache\Content.MSO\55C26AA6.tmp">
            <a:extLst>
              <a:ext uri="{FF2B5EF4-FFF2-40B4-BE49-F238E27FC236}">
                <a16:creationId xmlns:a16="http://schemas.microsoft.com/office/drawing/2014/main" id="{90512570-203D-4AEE-B15F-13AD4D6BAB70}"/>
              </a:ext>
            </a:extLst>
          </p:cNvPr>
          <p:cNvPicPr/>
          <p:nvPr/>
        </p:nvPicPr>
        <p:blipFill rotWithShape="1">
          <a:blip r:embed="rId3" cstate="print">
            <a:extLst>
              <a:ext uri="{28A0092B-C50C-407E-A947-70E740481C1C}">
                <a14:useLocalDpi xmlns:a14="http://schemas.microsoft.com/office/drawing/2010/main" val="0"/>
              </a:ext>
            </a:extLst>
          </a:blip>
          <a:srcRect t="50800" r="49543" b="154"/>
          <a:stretch/>
        </p:blipFill>
        <p:spPr bwMode="auto">
          <a:xfrm>
            <a:off x="4907891" y="798025"/>
            <a:ext cx="2375188" cy="1788991"/>
          </a:xfrm>
          <a:prstGeom prst="rect">
            <a:avLst/>
          </a:prstGeom>
          <a:noFill/>
          <a:ln>
            <a:noFill/>
          </a:ln>
        </p:spPr>
      </p:pic>
      <p:pic>
        <p:nvPicPr>
          <p:cNvPr id="14" name="Picture 13" descr="C:\Users\QBGamer\AppData\Local\Microsoft\Windows\INetCache\Content.MSO\81FCD37C.tmp">
            <a:extLst>
              <a:ext uri="{FF2B5EF4-FFF2-40B4-BE49-F238E27FC236}">
                <a16:creationId xmlns:a16="http://schemas.microsoft.com/office/drawing/2014/main" id="{EA8A9832-4632-4E6A-9EBA-282519919585}"/>
              </a:ext>
            </a:extLst>
          </p:cNvPr>
          <p:cNvPicPr/>
          <p:nvPr/>
        </p:nvPicPr>
        <p:blipFill rotWithShape="1">
          <a:blip r:embed="rId4" cstate="print">
            <a:extLst>
              <a:ext uri="{28A0092B-C50C-407E-A947-70E740481C1C}">
                <a14:useLocalDpi xmlns:a14="http://schemas.microsoft.com/office/drawing/2010/main" val="0"/>
              </a:ext>
            </a:extLst>
          </a:blip>
          <a:srcRect l="-1132" t="50672" r="50001" b="-1117"/>
          <a:stretch/>
        </p:blipFill>
        <p:spPr bwMode="auto">
          <a:xfrm>
            <a:off x="1488767" y="3005110"/>
            <a:ext cx="2406900" cy="1840060"/>
          </a:xfrm>
          <a:prstGeom prst="rect">
            <a:avLst/>
          </a:prstGeom>
          <a:noFill/>
          <a:ln>
            <a:noFill/>
          </a:ln>
        </p:spPr>
      </p:pic>
      <p:pic>
        <p:nvPicPr>
          <p:cNvPr id="15" name="Picture 14" descr="C:\Users\QBGamer\AppData\Local\Microsoft\Windows\INetCache\Content.MSO\EF67EC54.tmp">
            <a:extLst>
              <a:ext uri="{FF2B5EF4-FFF2-40B4-BE49-F238E27FC236}">
                <a16:creationId xmlns:a16="http://schemas.microsoft.com/office/drawing/2014/main" id="{C8C39FA5-C94F-4731-ABF4-1D3F90349BE3}"/>
              </a:ext>
            </a:extLst>
          </p:cNvPr>
          <p:cNvPicPr/>
          <p:nvPr/>
        </p:nvPicPr>
        <p:blipFill rotWithShape="1">
          <a:blip r:embed="rId5" cstate="print">
            <a:extLst>
              <a:ext uri="{28A0092B-C50C-407E-A947-70E740481C1C}">
                <a14:useLocalDpi xmlns:a14="http://schemas.microsoft.com/office/drawing/2010/main" val="0"/>
              </a:ext>
            </a:extLst>
          </a:blip>
          <a:srcRect l="-398" t="51135" r="49999" b="-181"/>
          <a:stretch/>
        </p:blipFill>
        <p:spPr bwMode="auto">
          <a:xfrm>
            <a:off x="4837796" y="3018324"/>
            <a:ext cx="2372444" cy="1788991"/>
          </a:xfrm>
          <a:prstGeom prst="rect">
            <a:avLst/>
          </a:prstGeom>
          <a:noFill/>
          <a:ln>
            <a:noFill/>
          </a:ln>
        </p:spPr>
      </p:pic>
    </p:spTree>
    <p:extLst>
      <p:ext uri="{BB962C8B-B14F-4D97-AF65-F5344CB8AC3E}">
        <p14:creationId xmlns:p14="http://schemas.microsoft.com/office/powerpoint/2010/main" val="126788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9100" y="247399"/>
            <a:ext cx="7715400" cy="468000"/>
          </a:xfrm>
        </p:spPr>
        <p:txBody>
          <a:bodyPr/>
          <a:lstStyle/>
          <a:p>
            <a:r>
              <a:rPr lang="en-US">
                <a:latin typeface="+mj-lt"/>
              </a:rPr>
              <a:t>Ma trận nhầm lẫn</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454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454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7" name="Picture 16" descr="C:\Users\QBGamer\AppData\Local\Microsoft\Windows\INetCache\Content.MSO\158804F9.tmp">
            <a:extLst>
              <a:ext uri="{FF2B5EF4-FFF2-40B4-BE49-F238E27FC236}">
                <a16:creationId xmlns:a16="http://schemas.microsoft.com/office/drawing/2014/main" id="{D6FA3112-1840-4782-8EAC-041AD4A041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0568" y="775515"/>
            <a:ext cx="2406900" cy="1724825"/>
          </a:xfrm>
          <a:prstGeom prst="rect">
            <a:avLst/>
          </a:prstGeom>
          <a:noFill/>
          <a:ln>
            <a:noFill/>
          </a:ln>
        </p:spPr>
      </p:pic>
      <p:pic>
        <p:nvPicPr>
          <p:cNvPr id="21" name="Picture 20" descr="C:\Users\QBGamer\AppData\Local\Microsoft\Windows\INetCache\Content.MSO\158804F9.tmp">
            <a:extLst>
              <a:ext uri="{FF2B5EF4-FFF2-40B4-BE49-F238E27FC236}">
                <a16:creationId xmlns:a16="http://schemas.microsoft.com/office/drawing/2014/main" id="{AB3F3126-6E06-4698-8F72-047A78117D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8767" y="3067200"/>
            <a:ext cx="2406900" cy="1724825"/>
          </a:xfrm>
          <a:prstGeom prst="rect">
            <a:avLst/>
          </a:prstGeom>
          <a:noFill/>
          <a:ln>
            <a:noFill/>
          </a:ln>
        </p:spPr>
      </p:pic>
      <p:pic>
        <p:nvPicPr>
          <p:cNvPr id="23" name="Picture 22" descr="C:\Users\QBGamer\AppData\Local\Microsoft\Windows\INetCache\Content.MSO\E86D6B30.tmp">
            <a:extLst>
              <a:ext uri="{FF2B5EF4-FFF2-40B4-BE49-F238E27FC236}">
                <a16:creationId xmlns:a16="http://schemas.microsoft.com/office/drawing/2014/main" id="{CAD5DED7-EE84-42E6-A546-6CF32A38B8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8765" y="774641"/>
            <a:ext cx="2406902" cy="1724827"/>
          </a:xfrm>
          <a:prstGeom prst="rect">
            <a:avLst/>
          </a:prstGeom>
          <a:noFill/>
          <a:ln>
            <a:noFill/>
          </a:ln>
        </p:spPr>
      </p:pic>
      <p:pic>
        <p:nvPicPr>
          <p:cNvPr id="24" name="Picture 23" descr="C:\Users\QBGamer\AppData\Local\Microsoft\Windows\INetCache\Content.MSO\158804F9.tmp">
            <a:extLst>
              <a:ext uri="{FF2B5EF4-FFF2-40B4-BE49-F238E27FC236}">
                <a16:creationId xmlns:a16="http://schemas.microsoft.com/office/drawing/2014/main" id="{307165A6-A8B7-479F-B66D-08FF78DD28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09656" y="3067200"/>
            <a:ext cx="2406900" cy="1724825"/>
          </a:xfrm>
          <a:prstGeom prst="rect">
            <a:avLst/>
          </a:prstGeom>
          <a:noFill/>
          <a:ln>
            <a:noFill/>
          </a:ln>
        </p:spPr>
      </p:pic>
    </p:spTree>
    <p:extLst>
      <p:ext uri="{BB962C8B-B14F-4D97-AF65-F5344CB8AC3E}">
        <p14:creationId xmlns:p14="http://schemas.microsoft.com/office/powerpoint/2010/main" val="246504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46300" y="144044"/>
            <a:ext cx="7715400" cy="468000"/>
          </a:xfrm>
        </p:spPr>
        <p:txBody>
          <a:bodyPr/>
          <a:lstStyle/>
          <a:p>
            <a:r>
              <a:rPr lang="en-US">
                <a:latin typeface="+mj-lt"/>
              </a:rPr>
              <a:t>Đồ thị ROC</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742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742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8" name="Picture 17">
            <a:extLst>
              <a:ext uri="{FF2B5EF4-FFF2-40B4-BE49-F238E27FC236}">
                <a16:creationId xmlns:a16="http://schemas.microsoft.com/office/drawing/2014/main" id="{BFBB70CD-5BB3-4BE9-8F59-59435883D9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8159" y="2964721"/>
            <a:ext cx="2340862" cy="1840319"/>
          </a:xfrm>
          <a:prstGeom prst="rect">
            <a:avLst/>
          </a:prstGeom>
          <a:noFill/>
          <a:ln>
            <a:noFill/>
          </a:ln>
        </p:spPr>
      </p:pic>
      <p:pic>
        <p:nvPicPr>
          <p:cNvPr id="19" name="Picture 18">
            <a:extLst>
              <a:ext uri="{FF2B5EF4-FFF2-40B4-BE49-F238E27FC236}">
                <a16:creationId xmlns:a16="http://schemas.microsoft.com/office/drawing/2014/main" id="{3B7CD818-7E92-4B8C-A677-069B45D0A3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4487" y="2974989"/>
            <a:ext cx="2340862" cy="1840319"/>
          </a:xfrm>
          <a:prstGeom prst="rect">
            <a:avLst/>
          </a:prstGeom>
          <a:noFill/>
        </p:spPr>
      </p:pic>
      <p:pic>
        <p:nvPicPr>
          <p:cNvPr id="20" name="Picture 19" descr="C:\Users\QBGamer\AppData\Local\Microsoft\Windows\INetCache\Content.MSO\855A68BE.tmp">
            <a:extLst>
              <a:ext uri="{FF2B5EF4-FFF2-40B4-BE49-F238E27FC236}">
                <a16:creationId xmlns:a16="http://schemas.microsoft.com/office/drawing/2014/main" id="{567D3387-9A94-4509-8939-C1B73EDA646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21788" y="704275"/>
            <a:ext cx="2340862" cy="1840319"/>
          </a:xfrm>
          <a:prstGeom prst="rect">
            <a:avLst/>
          </a:prstGeom>
          <a:noFill/>
          <a:ln>
            <a:noFill/>
          </a:ln>
        </p:spPr>
      </p:pic>
      <p:pic>
        <p:nvPicPr>
          <p:cNvPr id="21" name="Picture 20" descr="C:\Users\QBGamer\AppData\Local\Microsoft\Windows\INetCache\Content.MSO\9E3E6D8.tmp">
            <a:extLst>
              <a:ext uri="{FF2B5EF4-FFF2-40B4-BE49-F238E27FC236}">
                <a16:creationId xmlns:a16="http://schemas.microsoft.com/office/drawing/2014/main" id="{26CE4EC1-9BBC-4617-B58D-A2BF02F65F3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42675" y="681707"/>
            <a:ext cx="2340862" cy="1840319"/>
          </a:xfrm>
          <a:prstGeom prst="rect">
            <a:avLst/>
          </a:prstGeom>
          <a:noFill/>
          <a:ln>
            <a:noFill/>
          </a:ln>
        </p:spPr>
      </p:pic>
    </p:spTree>
    <p:extLst>
      <p:ext uri="{BB962C8B-B14F-4D97-AF65-F5344CB8AC3E}">
        <p14:creationId xmlns:p14="http://schemas.microsoft.com/office/powerpoint/2010/main" val="296484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THỜI GIAN HUẤN LUYỆN</a:t>
            </a:r>
          </a:p>
        </p:txBody>
      </p:sp>
      <p:graphicFrame>
        <p:nvGraphicFramePr>
          <p:cNvPr id="8" name="Chart 7">
            <a:extLst>
              <a:ext uri="{FF2B5EF4-FFF2-40B4-BE49-F238E27FC236}">
                <a16:creationId xmlns:a16="http://schemas.microsoft.com/office/drawing/2014/main" id="{864DF4CA-E6C5-3803-193E-BAF6604D3706}"/>
              </a:ext>
            </a:extLst>
          </p:cNvPr>
          <p:cNvGraphicFramePr>
            <a:graphicFrameLocks/>
          </p:cNvGraphicFramePr>
          <p:nvPr>
            <p:extLst>
              <p:ext uri="{D42A27DB-BD31-4B8C-83A1-F6EECF244321}">
                <p14:modId xmlns:p14="http://schemas.microsoft.com/office/powerpoint/2010/main" val="2964250933"/>
              </p:ext>
            </p:extLst>
          </p:nvPr>
        </p:nvGraphicFramePr>
        <p:xfrm>
          <a:off x="1744980" y="1116330"/>
          <a:ext cx="5654040" cy="33870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572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left)">
                                      <p:cBhvr>
                                        <p:cTn id="7" dur="10"/>
                                        <p:tgtEl>
                                          <p:spTgt spid="8">
                                            <p:graphicEl>
                                              <a:chart seriesIdx="-3" categoryIdx="-3" bldStep="gridLegend"/>
                                            </p:graphicEl>
                                          </p:spTgt>
                                        </p:tgtEl>
                                      </p:cBhvr>
                                    </p:animEffect>
                                  </p:childTnLst>
                                </p:cTn>
                              </p:par>
                            </p:childTnLst>
                          </p:cTn>
                        </p:par>
                        <p:par>
                          <p:cTn id="8" fill="hold">
                            <p:stCondLst>
                              <p:cond delay="10"/>
                            </p:stCondLst>
                            <p:childTnLst>
                              <p:par>
                                <p:cTn id="9" presetID="22" presetClass="entr" presetSubtype="8" fill="hold" grpId="0" nodeType="afterEffect">
                                  <p:stCondLst>
                                    <p:cond delay="25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11" dur="500"/>
                                        <p:tgtEl>
                                          <p:spTgt spid="8">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2875280" y="971550"/>
            <a:ext cx="6354895"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2753360" y="1123950"/>
            <a:ext cx="5676415"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KẾT QUẢ</a:t>
            </a:r>
            <a:br>
              <a:rPr lang="en" dirty="0">
                <a:latin typeface="+mj-lt"/>
              </a:rPr>
            </a:br>
            <a:r>
              <a:rPr lang="en" dirty="0">
                <a:solidFill>
                  <a:schemeClr val="tx1"/>
                </a:solidFill>
                <a:latin typeface="+mj-lt"/>
              </a:rPr>
              <a:t>THỰC NGHIỆM</a:t>
            </a:r>
            <a:endParaRPr dirty="0">
              <a:solidFill>
                <a:schemeClr val="tx1"/>
              </a:solidFill>
              <a:latin typeface="+mj-lt"/>
            </a:endParaRPr>
          </a:p>
        </p:txBody>
      </p:sp>
    </p:spTree>
    <p:extLst>
      <p:ext uri="{BB962C8B-B14F-4D97-AF65-F5344CB8AC3E}">
        <p14:creationId xmlns:p14="http://schemas.microsoft.com/office/powerpoint/2010/main" val="1723639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6B05F6-A8FB-4715-82E3-793503E29907}"/>
              </a:ext>
            </a:extLst>
          </p:cNvPr>
          <p:cNvPicPr>
            <a:picLocks noChangeAspect="1"/>
          </p:cNvPicPr>
          <p:nvPr/>
        </p:nvPicPr>
        <p:blipFill>
          <a:blip r:embed="rId2"/>
          <a:stretch>
            <a:fillRect/>
          </a:stretch>
        </p:blipFill>
        <p:spPr>
          <a:xfrm>
            <a:off x="2411978" y="1128267"/>
            <a:ext cx="2097667" cy="2097667"/>
          </a:xfrm>
          <a:prstGeom prst="rect">
            <a:avLst/>
          </a:prstGeom>
        </p:spPr>
      </p:pic>
      <p:pic>
        <p:nvPicPr>
          <p:cNvPr id="9" name="Picture 8">
            <a:extLst>
              <a:ext uri="{FF2B5EF4-FFF2-40B4-BE49-F238E27FC236}">
                <a16:creationId xmlns:a16="http://schemas.microsoft.com/office/drawing/2014/main" id="{16832763-C9F3-4FA3-ABF7-E5DA4698E868}"/>
              </a:ext>
            </a:extLst>
          </p:cNvPr>
          <p:cNvPicPr>
            <a:picLocks noChangeAspect="1"/>
          </p:cNvPicPr>
          <p:nvPr/>
        </p:nvPicPr>
        <p:blipFill>
          <a:blip r:embed="rId2"/>
          <a:stretch>
            <a:fillRect/>
          </a:stretch>
        </p:blipFill>
        <p:spPr>
          <a:xfrm>
            <a:off x="6854784" y="1128266"/>
            <a:ext cx="2097667" cy="2097667"/>
          </a:xfrm>
          <a:prstGeom prst="rect">
            <a:avLst/>
          </a:prstGeom>
        </p:spPr>
      </p:pic>
      <p:pic>
        <p:nvPicPr>
          <p:cNvPr id="12" name="Picture 11">
            <a:extLst>
              <a:ext uri="{FF2B5EF4-FFF2-40B4-BE49-F238E27FC236}">
                <a16:creationId xmlns:a16="http://schemas.microsoft.com/office/drawing/2014/main" id="{8EF685EE-89CD-4561-BFFB-86386FB8B16B}"/>
              </a:ext>
            </a:extLst>
          </p:cNvPr>
          <p:cNvPicPr>
            <a:picLocks noChangeAspect="1"/>
          </p:cNvPicPr>
          <p:nvPr/>
        </p:nvPicPr>
        <p:blipFill>
          <a:blip r:embed="rId2"/>
          <a:stretch>
            <a:fillRect/>
          </a:stretch>
        </p:blipFill>
        <p:spPr>
          <a:xfrm>
            <a:off x="190575" y="1128268"/>
            <a:ext cx="2097667" cy="2097667"/>
          </a:xfrm>
          <a:prstGeom prst="rect">
            <a:avLst/>
          </a:prstGeom>
        </p:spPr>
      </p:pic>
      <p:pic>
        <p:nvPicPr>
          <p:cNvPr id="14" name="Picture 13">
            <a:extLst>
              <a:ext uri="{FF2B5EF4-FFF2-40B4-BE49-F238E27FC236}">
                <a16:creationId xmlns:a16="http://schemas.microsoft.com/office/drawing/2014/main" id="{911D55EC-CC02-40EA-9B14-D64B8D7C0EDD}"/>
              </a:ext>
            </a:extLst>
          </p:cNvPr>
          <p:cNvPicPr>
            <a:picLocks noChangeAspect="1"/>
          </p:cNvPicPr>
          <p:nvPr/>
        </p:nvPicPr>
        <p:blipFill>
          <a:blip r:embed="rId2"/>
          <a:stretch>
            <a:fillRect/>
          </a:stretch>
        </p:blipFill>
        <p:spPr>
          <a:xfrm>
            <a:off x="4633381" y="1128266"/>
            <a:ext cx="2097667" cy="2097667"/>
          </a:xfrm>
          <a:prstGeom prst="rect">
            <a:avLst/>
          </a:prstGeom>
        </p:spPr>
      </p:pic>
      <p:pic>
        <p:nvPicPr>
          <p:cNvPr id="27" name="Picture 26">
            <a:extLst>
              <a:ext uri="{FF2B5EF4-FFF2-40B4-BE49-F238E27FC236}">
                <a16:creationId xmlns:a16="http://schemas.microsoft.com/office/drawing/2014/main" id="{18E59362-91F1-40A1-9FDB-CB88CC27D6CC}"/>
              </a:ext>
            </a:extLst>
          </p:cNvPr>
          <p:cNvPicPr>
            <a:picLocks noChangeAspect="1"/>
          </p:cNvPicPr>
          <p:nvPr/>
        </p:nvPicPr>
        <p:blipFill>
          <a:blip r:embed="rId3"/>
          <a:stretch>
            <a:fillRect/>
          </a:stretch>
        </p:blipFill>
        <p:spPr>
          <a:xfrm>
            <a:off x="6854784" y="1128266"/>
            <a:ext cx="2097666" cy="2097666"/>
          </a:xfrm>
          <a:prstGeom prst="rect">
            <a:avLst/>
          </a:prstGeom>
        </p:spPr>
      </p:pic>
      <p:pic>
        <p:nvPicPr>
          <p:cNvPr id="29" name="Picture 28">
            <a:extLst>
              <a:ext uri="{FF2B5EF4-FFF2-40B4-BE49-F238E27FC236}">
                <a16:creationId xmlns:a16="http://schemas.microsoft.com/office/drawing/2014/main" id="{042FD1BA-97C3-4165-853F-B7D7A55BD247}"/>
              </a:ext>
            </a:extLst>
          </p:cNvPr>
          <p:cNvPicPr>
            <a:picLocks noChangeAspect="1"/>
          </p:cNvPicPr>
          <p:nvPr/>
        </p:nvPicPr>
        <p:blipFill>
          <a:blip r:embed="rId3"/>
          <a:stretch>
            <a:fillRect/>
          </a:stretch>
        </p:blipFill>
        <p:spPr>
          <a:xfrm>
            <a:off x="190574" y="1128266"/>
            <a:ext cx="2097667" cy="2097667"/>
          </a:xfrm>
          <a:prstGeom prst="rect">
            <a:avLst/>
          </a:prstGeom>
        </p:spPr>
      </p:pic>
      <p:pic>
        <p:nvPicPr>
          <p:cNvPr id="33" name="Picture 32">
            <a:extLst>
              <a:ext uri="{FF2B5EF4-FFF2-40B4-BE49-F238E27FC236}">
                <a16:creationId xmlns:a16="http://schemas.microsoft.com/office/drawing/2014/main" id="{95F46FE4-2D5C-4840-B941-DDFC9972B7B6}"/>
              </a:ext>
            </a:extLst>
          </p:cNvPr>
          <p:cNvPicPr>
            <a:picLocks noChangeAspect="1"/>
          </p:cNvPicPr>
          <p:nvPr/>
        </p:nvPicPr>
        <p:blipFill>
          <a:blip r:embed="rId4"/>
          <a:stretch>
            <a:fillRect/>
          </a:stretch>
        </p:blipFill>
        <p:spPr>
          <a:xfrm>
            <a:off x="2411977" y="1128265"/>
            <a:ext cx="2097666" cy="2097666"/>
          </a:xfrm>
          <a:prstGeom prst="rect">
            <a:avLst/>
          </a:prstGeom>
        </p:spPr>
      </p:pic>
      <p:pic>
        <p:nvPicPr>
          <p:cNvPr id="31" name="Picture 30">
            <a:extLst>
              <a:ext uri="{FF2B5EF4-FFF2-40B4-BE49-F238E27FC236}">
                <a16:creationId xmlns:a16="http://schemas.microsoft.com/office/drawing/2014/main" id="{C7D77E6D-9B1F-4C9F-A76D-8EDC6721C875}"/>
              </a:ext>
            </a:extLst>
          </p:cNvPr>
          <p:cNvPicPr>
            <a:picLocks noChangeAspect="1"/>
          </p:cNvPicPr>
          <p:nvPr/>
        </p:nvPicPr>
        <p:blipFill>
          <a:blip r:embed="rId5"/>
          <a:stretch>
            <a:fillRect/>
          </a:stretch>
        </p:blipFill>
        <p:spPr>
          <a:xfrm>
            <a:off x="4633381" y="1128265"/>
            <a:ext cx="2097666" cy="2097666"/>
          </a:xfrm>
          <a:prstGeom prst="rect">
            <a:avLst/>
          </a:prstGeom>
        </p:spPr>
      </p:pic>
      <p:pic>
        <p:nvPicPr>
          <p:cNvPr id="35" name="Picture 34">
            <a:extLst>
              <a:ext uri="{FF2B5EF4-FFF2-40B4-BE49-F238E27FC236}">
                <a16:creationId xmlns:a16="http://schemas.microsoft.com/office/drawing/2014/main" id="{58D5046B-6C89-4B94-B327-ECBA93FA324F}"/>
              </a:ext>
            </a:extLst>
          </p:cNvPr>
          <p:cNvPicPr>
            <a:picLocks noChangeAspect="1"/>
          </p:cNvPicPr>
          <p:nvPr/>
        </p:nvPicPr>
        <p:blipFill>
          <a:blip r:embed="rId6"/>
          <a:stretch>
            <a:fillRect/>
          </a:stretch>
        </p:blipFill>
        <p:spPr>
          <a:xfrm>
            <a:off x="4633378" y="1128265"/>
            <a:ext cx="2097666" cy="2097666"/>
          </a:xfrm>
          <a:prstGeom prst="rect">
            <a:avLst/>
          </a:prstGeom>
        </p:spPr>
      </p:pic>
      <p:pic>
        <p:nvPicPr>
          <p:cNvPr id="37" name="Picture 36">
            <a:extLst>
              <a:ext uri="{FF2B5EF4-FFF2-40B4-BE49-F238E27FC236}">
                <a16:creationId xmlns:a16="http://schemas.microsoft.com/office/drawing/2014/main" id="{956C151D-9B9D-448F-A0DA-F47153C59C0F}"/>
              </a:ext>
            </a:extLst>
          </p:cNvPr>
          <p:cNvPicPr>
            <a:picLocks noChangeAspect="1"/>
          </p:cNvPicPr>
          <p:nvPr/>
        </p:nvPicPr>
        <p:blipFill>
          <a:blip r:embed="rId7"/>
          <a:stretch>
            <a:fillRect/>
          </a:stretch>
        </p:blipFill>
        <p:spPr>
          <a:xfrm>
            <a:off x="6854778" y="1128266"/>
            <a:ext cx="2097666" cy="2097666"/>
          </a:xfrm>
          <a:prstGeom prst="rect">
            <a:avLst/>
          </a:prstGeom>
        </p:spPr>
      </p:pic>
      <p:pic>
        <p:nvPicPr>
          <p:cNvPr id="39" name="Picture 38">
            <a:extLst>
              <a:ext uri="{FF2B5EF4-FFF2-40B4-BE49-F238E27FC236}">
                <a16:creationId xmlns:a16="http://schemas.microsoft.com/office/drawing/2014/main" id="{17CE8C59-F555-4C22-9EF1-16C0E9F3A8F0}"/>
              </a:ext>
            </a:extLst>
          </p:cNvPr>
          <p:cNvPicPr>
            <a:picLocks noChangeAspect="1"/>
          </p:cNvPicPr>
          <p:nvPr/>
        </p:nvPicPr>
        <p:blipFill>
          <a:blip r:embed="rId8"/>
          <a:stretch>
            <a:fillRect/>
          </a:stretch>
        </p:blipFill>
        <p:spPr>
          <a:xfrm>
            <a:off x="2411971" y="1128265"/>
            <a:ext cx="2097666" cy="2097666"/>
          </a:xfrm>
          <a:prstGeom prst="rect">
            <a:avLst/>
          </a:prstGeom>
        </p:spPr>
      </p:pic>
      <p:pic>
        <p:nvPicPr>
          <p:cNvPr id="41" name="Picture 40">
            <a:extLst>
              <a:ext uri="{FF2B5EF4-FFF2-40B4-BE49-F238E27FC236}">
                <a16:creationId xmlns:a16="http://schemas.microsoft.com/office/drawing/2014/main" id="{64D9E8F2-F259-4136-B3F0-4EC54F36B32E}"/>
              </a:ext>
            </a:extLst>
          </p:cNvPr>
          <p:cNvPicPr>
            <a:picLocks noChangeAspect="1"/>
          </p:cNvPicPr>
          <p:nvPr/>
        </p:nvPicPr>
        <p:blipFill>
          <a:blip r:embed="rId9"/>
          <a:stretch>
            <a:fillRect/>
          </a:stretch>
        </p:blipFill>
        <p:spPr>
          <a:xfrm>
            <a:off x="190574" y="1118931"/>
            <a:ext cx="2097660" cy="2097660"/>
          </a:xfrm>
          <a:prstGeom prst="rect">
            <a:avLst/>
          </a:prstGeom>
        </p:spPr>
      </p:pic>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KẾT QUẢ</a:t>
            </a:r>
            <a:br>
              <a:rPr lang="vi-VN" dirty="0">
                <a:latin typeface="+mn-lt"/>
              </a:rPr>
            </a:br>
            <a:endParaRPr lang="vi-VN" dirty="0">
              <a:latin typeface="+mn-lt"/>
            </a:endParaRPr>
          </a:p>
        </p:txBody>
      </p:sp>
      <p:sp>
        <p:nvSpPr>
          <p:cNvPr id="4" name="Rectangle: Rounded Corners 7">
            <a:extLst>
              <a:ext uri="{FF2B5EF4-FFF2-40B4-BE49-F238E27FC236}">
                <a16:creationId xmlns:a16="http://schemas.microsoft.com/office/drawing/2014/main" id="{33CE6984-706D-0857-2777-DF3411B3C813}"/>
              </a:ext>
            </a:extLst>
          </p:cNvPr>
          <p:cNvSpPr>
            <a:spLocks noChangeArrowheads="1"/>
          </p:cNvSpPr>
          <p:nvPr/>
        </p:nvSpPr>
        <p:spPr bwMode="auto">
          <a:xfrm>
            <a:off x="445316" y="3276662"/>
            <a:ext cx="1588183"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err="1">
                <a:solidFill>
                  <a:schemeClr val="tx1"/>
                </a:solidFill>
                <a:latin typeface="+mj-lt"/>
                <a:ea typeface="Arial" panose="020B0604020202020204" pitchFamily="34" charset="0"/>
                <a:cs typeface="Times New Roman" panose="02020603050405020304" pitchFamily="18" charset="0"/>
              </a:rPr>
              <a:t>bản</a:t>
            </a:r>
            <a:r>
              <a:rPr lang="en-US" altLang="vi-VN" sz="2000" b="1" i="1">
                <a:solidFill>
                  <a:schemeClr val="tx1"/>
                </a:solidFill>
                <a:latin typeface="+mj-lt"/>
                <a:ea typeface="Arial" panose="020B0604020202020204" pitchFamily="34" charset="0"/>
                <a:cs typeface="Times New Roman" panose="02020603050405020304" pitchFamily="18" charset="0"/>
              </a:rPr>
              <a:t> 1</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ResNet101</a:t>
            </a:r>
            <a:endParaRPr lang="en-US" altLang="vi-VN" sz="2000" b="1" i="1" dirty="0">
              <a:solidFill>
                <a:schemeClr val="tx1"/>
              </a:solidFill>
              <a:latin typeface="+mj-lt"/>
              <a:cs typeface="Times New Roman" panose="02020603050405020304" pitchFamily="18" charset="0"/>
            </a:endParaRPr>
          </a:p>
        </p:txBody>
      </p:sp>
      <p:sp>
        <p:nvSpPr>
          <p:cNvPr id="5" name="Rectangle: Rounded Corners 14">
            <a:extLst>
              <a:ext uri="{FF2B5EF4-FFF2-40B4-BE49-F238E27FC236}">
                <a16:creationId xmlns:a16="http://schemas.microsoft.com/office/drawing/2014/main" id="{688F4BD8-59BF-1325-6370-1C3D4D9528DC}"/>
              </a:ext>
            </a:extLst>
          </p:cNvPr>
          <p:cNvSpPr>
            <a:spLocks noChangeArrowheads="1"/>
          </p:cNvSpPr>
          <p:nvPr/>
        </p:nvSpPr>
        <p:spPr bwMode="auto">
          <a:xfrm>
            <a:off x="2620447" y="3266058"/>
            <a:ext cx="1680727" cy="374588"/>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err="1">
                <a:solidFill>
                  <a:schemeClr val="tx1"/>
                </a:solidFill>
                <a:latin typeface="+mj-lt"/>
                <a:ea typeface="Arial" panose="020B0604020202020204" pitchFamily="34" charset="0"/>
                <a:cs typeface="Times New Roman" panose="02020603050405020304" pitchFamily="18" charset="0"/>
              </a:rPr>
              <a:t>bản</a:t>
            </a:r>
            <a:r>
              <a:rPr lang="en-US" altLang="vi-VN" sz="2000" b="1" i="1">
                <a:solidFill>
                  <a:schemeClr val="tx1"/>
                </a:solidFill>
                <a:latin typeface="+mj-lt"/>
                <a:ea typeface="Arial" panose="020B0604020202020204" pitchFamily="34" charset="0"/>
                <a:cs typeface="Times New Roman" panose="02020603050405020304" pitchFamily="18" charset="0"/>
              </a:rPr>
              <a:t> 2</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InceptionV3</a:t>
            </a:r>
            <a:endParaRPr lang="en-US" altLang="vi-VN" sz="2000" b="1" i="1" dirty="0">
              <a:solidFill>
                <a:schemeClr val="tx1"/>
              </a:solidFill>
              <a:latin typeface="+mj-lt"/>
              <a:cs typeface="Times New Roman" panose="02020603050405020304" pitchFamily="18" charset="0"/>
            </a:endParaRPr>
          </a:p>
        </p:txBody>
      </p:sp>
      <p:sp>
        <p:nvSpPr>
          <p:cNvPr id="6" name="Rectangle: Rounded Corners 15">
            <a:extLst>
              <a:ext uri="{FF2B5EF4-FFF2-40B4-BE49-F238E27FC236}">
                <a16:creationId xmlns:a16="http://schemas.microsoft.com/office/drawing/2014/main" id="{3DF9C2EA-D02B-D0F2-5DDE-75136A17F15A}"/>
              </a:ext>
            </a:extLst>
          </p:cNvPr>
          <p:cNvSpPr>
            <a:spLocks noChangeArrowheads="1"/>
          </p:cNvSpPr>
          <p:nvPr/>
        </p:nvSpPr>
        <p:spPr bwMode="auto">
          <a:xfrm>
            <a:off x="4888122" y="3276662"/>
            <a:ext cx="1702659"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err="1">
                <a:solidFill>
                  <a:schemeClr val="tx1"/>
                </a:solidFill>
                <a:latin typeface="+mj-lt"/>
                <a:ea typeface="Arial" panose="020B0604020202020204" pitchFamily="34" charset="0"/>
                <a:cs typeface="Times New Roman" panose="02020603050405020304" pitchFamily="18" charset="0"/>
              </a:rPr>
              <a:t>Kịch</a:t>
            </a:r>
            <a:r>
              <a:rPr lang="en-US" altLang="vi-VN" sz="2000" b="1" i="1">
                <a:solidFill>
                  <a:schemeClr val="tx1"/>
                </a:solidFill>
                <a:latin typeface="+mj-lt"/>
                <a:ea typeface="Arial" panose="020B0604020202020204" pitchFamily="34" charset="0"/>
                <a:cs typeface="Times New Roman" panose="02020603050405020304" pitchFamily="18" charset="0"/>
              </a:rPr>
              <a:t> bản 3</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MobileNet</a:t>
            </a:r>
            <a:endParaRPr lang="en-US" altLang="vi-VN" sz="2000" b="1" i="1" dirty="0">
              <a:solidFill>
                <a:schemeClr val="tx1"/>
              </a:solidFill>
              <a:latin typeface="+mj-lt"/>
              <a:cs typeface="Times New Roman" panose="02020603050405020304" pitchFamily="18" charset="0"/>
            </a:endParaRPr>
          </a:p>
        </p:txBody>
      </p:sp>
      <p:sp>
        <p:nvSpPr>
          <p:cNvPr id="15" name="Rectangle: Rounded Corners 15">
            <a:extLst>
              <a:ext uri="{FF2B5EF4-FFF2-40B4-BE49-F238E27FC236}">
                <a16:creationId xmlns:a16="http://schemas.microsoft.com/office/drawing/2014/main" id="{ED310786-A335-4DB6-8A7F-D6C505794AB4}"/>
              </a:ext>
            </a:extLst>
          </p:cNvPr>
          <p:cNvSpPr>
            <a:spLocks noChangeArrowheads="1"/>
          </p:cNvSpPr>
          <p:nvPr/>
        </p:nvSpPr>
        <p:spPr bwMode="auto">
          <a:xfrm>
            <a:off x="7009119" y="3276662"/>
            <a:ext cx="1788996"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err="1">
                <a:solidFill>
                  <a:schemeClr val="tx1"/>
                </a:solidFill>
                <a:latin typeface="+mj-lt"/>
                <a:ea typeface="Arial" panose="020B0604020202020204" pitchFamily="34" charset="0"/>
                <a:cs typeface="Times New Roman" panose="02020603050405020304" pitchFamily="18" charset="0"/>
              </a:rPr>
              <a:t>Kịch</a:t>
            </a:r>
            <a:r>
              <a:rPr lang="en-US" altLang="vi-VN" sz="2000" b="1" i="1">
                <a:solidFill>
                  <a:schemeClr val="tx1"/>
                </a:solidFill>
                <a:latin typeface="+mj-lt"/>
                <a:ea typeface="Arial" panose="020B0604020202020204" pitchFamily="34" charset="0"/>
                <a:cs typeface="Times New Roman" panose="02020603050405020304" pitchFamily="18" charset="0"/>
              </a:rPr>
              <a:t> bản 4</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DenseNet121</a:t>
            </a:r>
            <a:endParaRPr lang="en-US" altLang="vi-VN" sz="2000" b="1" i="1"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179698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par>
                                <p:cTn id="22" presetID="22" presetClass="entr" presetSubtype="1"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par>
                                <p:cTn id="25" presetID="22" presetClass="entr" presetSubtype="1"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par>
                                <p:cTn id="28" presetID="22" presetClass="entr" presetSubtype="1"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par>
                                <p:cTn id="36" presetID="14" presetClass="entr" presetSubtype="1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randombar(horizontal)">
                                      <p:cBhvr>
                                        <p:cTn id="38" dur="500"/>
                                        <p:tgtEl>
                                          <p:spTgt spid="39"/>
                                        </p:tgtEl>
                                      </p:cBhvr>
                                    </p:animEffect>
                                  </p:childTnLst>
                                </p:cTn>
                              </p:par>
                              <p:par>
                                <p:cTn id="39" presetID="14" presetClass="entr" presetSubtype="1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par>
                                <p:cTn id="42" presetID="14" presetClass="entr" presetSubtype="1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randombar(horizontal)">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bg2"/>
                </a:solidFill>
                <a:latin typeface="+mn-lt"/>
              </a:rPr>
              <a:t>KẾT LUẬN</a:t>
            </a:r>
            <a:br>
              <a:rPr lang="vi-VN" dirty="0">
                <a:solidFill>
                  <a:schemeClr val="bg2"/>
                </a:solidFill>
                <a:latin typeface="+mn-lt"/>
              </a:rPr>
            </a:br>
            <a:r>
              <a:rPr lang="vi-VN" dirty="0">
                <a:solidFill>
                  <a:schemeClr val="tx1"/>
                </a:solidFill>
                <a:latin typeface="+mn-lt"/>
              </a:rPr>
              <a:t>VÀ HƯỚNG PHÁT TRIỂN</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4</a:t>
            </a:r>
            <a:endParaRPr dirty="0"/>
          </a:p>
        </p:txBody>
      </p:sp>
    </p:spTree>
    <p:extLst>
      <p:ext uri="{BB962C8B-B14F-4D97-AF65-F5344CB8AC3E}">
        <p14:creationId xmlns:p14="http://schemas.microsoft.com/office/powerpoint/2010/main" val="1147408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178217" y="189183"/>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KẾT </a:t>
            </a:r>
            <a:r>
              <a:rPr lang="vi-VN" dirty="0">
                <a:solidFill>
                  <a:schemeClr val="bg2"/>
                </a:solidFill>
                <a:latin typeface="+mn-lt"/>
              </a:rPr>
              <a:t>LUẬN</a:t>
            </a:r>
            <a:r>
              <a:rPr lang="vi-VN" dirty="0">
                <a:solidFill>
                  <a:schemeClr val="tx1"/>
                </a:solidFill>
                <a:latin typeface="+mn-lt"/>
              </a:rPr>
              <a:t> VÀ HƯỚNG PHÁT TRIỂN</a:t>
            </a:r>
            <a:endParaRPr dirty="0">
              <a:solidFill>
                <a:schemeClr val="tx1"/>
              </a:solidFill>
              <a:latin typeface="+mn-lt"/>
            </a:endParaRPr>
          </a:p>
        </p:txBody>
      </p:sp>
      <p:graphicFrame>
        <p:nvGraphicFramePr>
          <p:cNvPr id="10" name="Chart 9">
            <a:extLst>
              <a:ext uri="{FF2B5EF4-FFF2-40B4-BE49-F238E27FC236}">
                <a16:creationId xmlns:a16="http://schemas.microsoft.com/office/drawing/2014/main" id="{96CE26A0-C9ED-442C-B79D-C51F2F5B32E6}"/>
              </a:ext>
            </a:extLst>
          </p:cNvPr>
          <p:cNvGraphicFramePr/>
          <p:nvPr>
            <p:extLst>
              <p:ext uri="{D42A27DB-BD31-4B8C-83A1-F6EECF244321}">
                <p14:modId xmlns:p14="http://schemas.microsoft.com/office/powerpoint/2010/main" val="2346294822"/>
              </p:ext>
            </p:extLst>
          </p:nvPr>
        </p:nvGraphicFramePr>
        <p:xfrm>
          <a:off x="-3353223" y="5143500"/>
          <a:ext cx="5486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EA41146-0831-2DF1-6E48-BCB084DA121B}"/>
              </a:ext>
            </a:extLst>
          </p:cNvPr>
          <p:cNvGraphicFramePr/>
          <p:nvPr>
            <p:extLst>
              <p:ext uri="{D42A27DB-BD31-4B8C-83A1-F6EECF244321}">
                <p14:modId xmlns:p14="http://schemas.microsoft.com/office/powerpoint/2010/main" val="3606312993"/>
              </p:ext>
            </p:extLst>
          </p:nvPr>
        </p:nvGraphicFramePr>
        <p:xfrm>
          <a:off x="9975215" y="2571750"/>
          <a:ext cx="5858510" cy="26244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323ECBB4-70B6-7D49-3BF2-A732E97A4B14}"/>
              </a:ext>
            </a:extLst>
          </p:cNvPr>
          <p:cNvGraphicFramePr/>
          <p:nvPr>
            <p:extLst>
              <p:ext uri="{D42A27DB-BD31-4B8C-83A1-F6EECF244321}">
                <p14:modId xmlns:p14="http://schemas.microsoft.com/office/powerpoint/2010/main" val="1411239050"/>
              </p:ext>
            </p:extLst>
          </p:nvPr>
        </p:nvGraphicFramePr>
        <p:xfrm>
          <a:off x="2879725" y="5600700"/>
          <a:ext cx="563245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6E81F0F7-8837-42A5-AB49-9641969AB3E8}"/>
              </a:ext>
            </a:extLst>
          </p:cNvPr>
          <p:cNvSpPr txBox="1"/>
          <p:nvPr/>
        </p:nvSpPr>
        <p:spPr>
          <a:xfrm>
            <a:off x="255556" y="1117470"/>
            <a:ext cx="7965440" cy="3654847"/>
          </a:xfrm>
          <a:prstGeom prst="rect">
            <a:avLst/>
          </a:prstGeom>
          <a:noFill/>
        </p:spPr>
        <p:txBody>
          <a:bodyPr wrap="square" rtlCol="0">
            <a:spAutoFit/>
          </a:bodyPr>
          <a:lstStyle/>
          <a:p>
            <a:r>
              <a:rPr lang="vi-VN" sz="1600" b="1" dirty="0"/>
              <a:t>Kết luận</a:t>
            </a:r>
            <a:r>
              <a:rPr lang="en-US" sz="1600" b="1" dirty="0"/>
              <a:t>:</a:t>
            </a:r>
            <a:endParaRPr lang="vi-VN" sz="1600" b="1" dirty="0"/>
          </a:p>
          <a:p>
            <a:r>
              <a:rPr lang="vi-VN" sz="1600" dirty="0"/>
              <a:t>Nhóm đã thể hiện khả năng giúp phát hiện và phân loại khối u não một cách hiệu quả dựa trên kỹ thuật máy học, đặc biệt là học sâu. Mô hình CNN kết hợp với Transfer Learning và Data Augmentation đã cải tiến đáng kể thời gian và độ chính xác trong việc chẩn đoán so với các phương pháp truyền thống.</a:t>
            </a:r>
            <a:endParaRPr lang="en-US" sz="1600" dirty="0"/>
          </a:p>
          <a:p>
            <a:endParaRPr lang="vi-VN" sz="1600" dirty="0"/>
          </a:p>
          <a:p>
            <a:r>
              <a:rPr lang="vi-VN" sz="1600" b="1" dirty="0"/>
              <a:t>Hướng phát triển</a:t>
            </a:r>
            <a:r>
              <a:rPr lang="en-US" sz="1600" b="1" dirty="0"/>
              <a:t>:</a:t>
            </a:r>
            <a:endParaRPr lang="vi-VN" sz="1600" b="1" dirty="0"/>
          </a:p>
          <a:p>
            <a:pPr marL="285750" indent="-285750">
              <a:spcAft>
                <a:spcPts val="300"/>
              </a:spcAft>
              <a:buFont typeface="Arial" panose="020B0604020202020204" pitchFamily="34" charset="0"/>
              <a:buChar char="•"/>
            </a:pPr>
            <a:r>
              <a:rPr lang="vi-VN" sz="1600" dirty="0"/>
              <a:t>Thu thập thêm dữ liệu: Càng nhiều dữ liệu, mô hình càng hiệu quả, đặc biệt với các trường hợp hiếm gặp.</a:t>
            </a:r>
          </a:p>
          <a:p>
            <a:pPr marL="285750" indent="-285750">
              <a:spcAft>
                <a:spcPts val="300"/>
              </a:spcAft>
              <a:buFont typeface="Arial" panose="020B0604020202020204" pitchFamily="34" charset="0"/>
              <a:buChar char="•"/>
            </a:pPr>
            <a:r>
              <a:rPr lang="vi-VN" sz="1600" dirty="0"/>
              <a:t>Thử nghiệm mô hình khác: Có thể xem xét sử dụng các mô hình phức tạp hơn như architectural neural networks hoặc ensemble methods.</a:t>
            </a:r>
          </a:p>
          <a:p>
            <a:pPr marL="285750" indent="-285750">
              <a:spcAft>
                <a:spcPts val="300"/>
              </a:spcAft>
              <a:buFont typeface="Arial" panose="020B0604020202020204" pitchFamily="34" charset="0"/>
              <a:buChar char="•"/>
            </a:pPr>
            <a:r>
              <a:rPr lang="vi-VN" sz="1600" dirty="0"/>
              <a:t>Áp dụng thực tế: Cần thử nghiệm mô hình trong môi trường lâm sàng thực tế.</a:t>
            </a:r>
          </a:p>
          <a:p>
            <a:pPr marL="285750" indent="-285750">
              <a:spcAft>
                <a:spcPts val="300"/>
              </a:spcAft>
              <a:buFont typeface="Arial" panose="020B0604020202020204" pitchFamily="34" charset="0"/>
              <a:buChar char="•"/>
            </a:pPr>
            <a:r>
              <a:rPr lang="vi-VN" sz="1600" dirty="0"/>
              <a:t>Kết hợp các phương pháp: Tích hợp máy học với các công nghệ y tế khác có thể tạo ra hệ thống chẩn đoán và điều trị hiệu quả hơn.</a:t>
            </a:r>
          </a:p>
        </p:txBody>
      </p:sp>
    </p:spTree>
    <p:extLst>
      <p:ext uri="{BB962C8B-B14F-4D97-AF65-F5344CB8AC3E}">
        <p14:creationId xmlns:p14="http://schemas.microsoft.com/office/powerpoint/2010/main" val="3690395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THẢO LUẬN</a:t>
            </a:r>
            <a:br>
              <a:rPr lang="vi-VN" dirty="0">
                <a:latin typeface="+mn-lt"/>
              </a:rPr>
            </a:br>
            <a:r>
              <a:rPr lang="vi-VN" dirty="0">
                <a:solidFill>
                  <a:schemeClr val="tx1"/>
                </a:solidFill>
                <a:latin typeface="+mn-lt"/>
              </a:rPr>
              <a:t>VÀ CÂU HỎI</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5</a:t>
            </a:r>
            <a:endParaRPr dirty="0"/>
          </a:p>
        </p:txBody>
      </p:sp>
    </p:spTree>
    <p:extLst>
      <p:ext uri="{BB962C8B-B14F-4D97-AF65-F5344CB8AC3E}">
        <p14:creationId xmlns:p14="http://schemas.microsoft.com/office/powerpoint/2010/main" val="167920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311150" algn="l" rtl="0">
              <a:spcBef>
                <a:spcPts val="0"/>
              </a:spcBef>
              <a:spcAft>
                <a:spcPts val="0"/>
              </a:spcAft>
              <a:buSzPts val="1300"/>
              <a:buAutoNum type="arabicPeriod"/>
            </a:pPr>
            <a:r>
              <a:rPr lang="en"/>
              <a:t>A slide structure based on a medical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311150" algn="l" rtl="0">
              <a:spcBef>
                <a:spcPts val="0"/>
              </a:spcBef>
              <a:spcAft>
                <a:spcPts val="0"/>
              </a:spcAft>
              <a:buSzPts val="1300"/>
              <a:buAutoNum type="arabicPeriod"/>
            </a:pPr>
            <a:r>
              <a:rPr lang="en"/>
              <a:t>An assortment of graphic resources that are suitable for use in the presentation can be found in the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alternative resources</a:t>
            </a:r>
            <a:r>
              <a:rPr lang="en">
                <a:solidFill>
                  <a:schemeClr val="dk2"/>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slide</a:t>
            </a:r>
            <a:r>
              <a:rPr lang="en"/>
              <a:t>.</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7" action="ppaction://hlinksldjump">
                  <a:extLst>
                    <a:ext uri="{A12FA001-AC4F-418D-AE19-62706E023703}">
                      <ahyp:hlinkClr xmlns:ahyp="http://schemas.microsoft.com/office/drawing/2018/hyperlinkcolor" val="tx"/>
                    </a:ext>
                  </a:extLst>
                </a:hlinkClick>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solidFill>
                  <a:schemeClr val="dk2"/>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a:t>
            </a:r>
            <a:endParaRPr/>
          </a:p>
          <a:p>
            <a:pPr marL="457200" lvl="0" indent="-311150" algn="l" rtl="0">
              <a:spcBef>
                <a:spcPts val="0"/>
              </a:spcBef>
              <a:spcAft>
                <a:spcPts val="0"/>
              </a:spcAft>
              <a:buSzPts val="1300"/>
              <a:buAutoNum type="arabicPeriod"/>
            </a:pPr>
            <a:r>
              <a:rPr lang="en"/>
              <a:t>Final slides with:</a:t>
            </a:r>
            <a:endParaRPr/>
          </a:p>
          <a:p>
            <a:pPr marL="914400" lvl="0" indent="-311150" algn="l" rtl="0">
              <a:spcBef>
                <a:spcPts val="0"/>
              </a:spcBef>
              <a:spcAft>
                <a:spcPts val="0"/>
              </a:spcAft>
              <a:buSzPts val="1300"/>
              <a:buChar char="●"/>
            </a:pPr>
            <a:r>
              <a:rPr lang="en"/>
              <a:t>The</a:t>
            </a:r>
            <a:r>
              <a:rPr lang="en">
                <a:solidFill>
                  <a:schemeClr val="hlink"/>
                </a:solidFill>
                <a:uFill>
                  <a:noFill/>
                </a:uFill>
                <a:hlinkClick r:id="rId10" action="ppaction://hlinksldjump"/>
              </a:rPr>
              <a:t> </a:t>
            </a:r>
            <a:r>
              <a:rPr lang="en" b="1">
                <a:solidFill>
                  <a:schemeClr val="dk2"/>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t> used in the template.</a:t>
            </a:r>
            <a:endParaRPr/>
          </a:p>
          <a:p>
            <a:pPr marL="914400" lvl="0" indent="-311150" algn="l" rtl="0">
              <a:spcBef>
                <a:spcPts val="0"/>
              </a:spcBef>
              <a:spcAft>
                <a:spcPts val="0"/>
              </a:spcAft>
              <a:buSzPts val="1300"/>
              <a:buChar char="●"/>
            </a:pPr>
            <a:r>
              <a:rPr lang="en"/>
              <a:t>A </a:t>
            </a:r>
            <a:r>
              <a:rPr lang="en" b="1">
                <a:solidFill>
                  <a:schemeClr val="dk2"/>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t>. You can also customize and animate them as you wish with the online editor. Visit </a:t>
            </a:r>
            <a:r>
              <a:rPr lang="en" b="1">
                <a:solidFill>
                  <a:schemeClr val="dk2"/>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311150" algn="l" rtl="0">
              <a:spcBef>
                <a:spcPts val="0"/>
              </a:spcBef>
              <a:spcAft>
                <a:spcPts val="0"/>
              </a:spcAft>
              <a:buSzPts val="1300"/>
              <a:buChar char="●"/>
            </a:pPr>
            <a:r>
              <a:rPr lang="en"/>
              <a:t>More</a:t>
            </a:r>
            <a:r>
              <a:rPr lang="en" u="sng">
                <a:solidFill>
                  <a:schemeClr val="hlink"/>
                </a:solidFill>
                <a:hlinkClick r:id="rId13" action="ppaction://hlinksldjump"/>
              </a:rPr>
              <a:t> </a:t>
            </a:r>
            <a:r>
              <a:rPr lang="en" b="1">
                <a:solidFill>
                  <a:schemeClr val="dk2"/>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311150" algn="l" rtl="0">
              <a:spcBef>
                <a:spcPts val="0"/>
              </a:spcBef>
              <a:spcAft>
                <a:spcPts val="0"/>
              </a:spcAft>
              <a:buSzPts val="1300"/>
              <a:buChar char="●"/>
            </a:pPr>
            <a:r>
              <a:rPr lang="en"/>
              <a:t>Sets of </a:t>
            </a:r>
            <a:r>
              <a:rPr lang="en" b="1">
                <a:solidFill>
                  <a:schemeClr val="dk2"/>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Clr>
                <a:schemeClr val="dk1"/>
              </a:buClr>
              <a:buSzPts val="1100"/>
              <a:buFont typeface="Arial"/>
              <a:buNone/>
            </a:pPr>
            <a:r>
              <a:rPr lang="en"/>
              <a:t>You can delete this slide when you’re done editing the presentation.</a:t>
            </a:r>
            <a:endParaRPr/>
          </a:p>
        </p:txBody>
      </p:sp>
      <p:sp>
        <p:nvSpPr>
          <p:cNvPr id="238" name="Google Shape;238;p3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CONTENTS OF THIS </a:t>
            </a:r>
            <a:r>
              <a:rPr lang="en"/>
              <a:t>TEMPLATE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4030954" y="191691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solidFill>
                  <a:schemeClr val="tx1"/>
                </a:solidFill>
                <a:latin typeface="+mn-lt"/>
              </a:rPr>
              <a:t>PHÂN LOẠI VÀ DỰ ĐOÁN  BOUNDING BOX CỦA </a:t>
            </a:r>
            <a:r>
              <a:rPr lang="vi-VN" sz="2800" dirty="0">
                <a:latin typeface="+mn-lt"/>
              </a:rPr>
              <a:t>KHỐI U NÃO DỰA TRÊN ẢNH CHỤP CỘNG HƯỞNG TỪ</a:t>
            </a:r>
            <a:endParaRPr dirty="0"/>
          </a:p>
        </p:txBody>
      </p:sp>
      <p:sp>
        <p:nvSpPr>
          <p:cNvPr id="246" name="Google Shape;246;p32"/>
          <p:cNvSpPr txBox="1">
            <a:spLocks noGrp="1"/>
          </p:cNvSpPr>
          <p:nvPr>
            <p:ph type="title" idx="2"/>
          </p:nvPr>
        </p:nvSpPr>
        <p:spPr>
          <a:xfrm>
            <a:off x="564995" y="2363413"/>
            <a:ext cx="2781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TỔNG QUAN </a:t>
            </a:r>
            <a:br>
              <a:rPr lang="vi-VN" dirty="0">
                <a:latin typeface="+mn-lt"/>
              </a:rPr>
            </a:br>
            <a:r>
              <a:rPr lang="vi-VN" dirty="0">
                <a:latin typeface="+mn-lt"/>
              </a:rPr>
              <a:t>ĐỀ TÀI</a:t>
            </a:r>
            <a:endParaRPr dirty="0">
              <a:latin typeface="+mn-lt"/>
            </a:endParaRPr>
          </a:p>
        </p:txBody>
      </p:sp>
      <p:sp>
        <p:nvSpPr>
          <p:cNvPr id="247" name="Google Shape;247;p32"/>
          <p:cNvSpPr txBox="1">
            <a:spLocks noGrp="1"/>
          </p:cNvSpPr>
          <p:nvPr>
            <p:ph type="title" idx="3"/>
          </p:nvPr>
        </p:nvSpPr>
        <p:spPr>
          <a:xfrm>
            <a:off x="1399050" y="18801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9" name="Google Shape;249;p32"/>
          <p:cNvSpPr txBox="1">
            <a:spLocks noGrp="1"/>
          </p:cNvSpPr>
          <p:nvPr>
            <p:ph type="title" idx="5"/>
          </p:nvPr>
        </p:nvSpPr>
        <p:spPr>
          <a:xfrm>
            <a:off x="3346195" y="23634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PHƯƠNG PHÁP </a:t>
            </a:r>
            <a:br>
              <a:rPr lang="vi-VN" dirty="0">
                <a:latin typeface="+mn-lt"/>
              </a:rPr>
            </a:br>
            <a:r>
              <a:rPr lang="vi-VN" dirty="0">
                <a:latin typeface="+mn-lt"/>
              </a:rPr>
              <a:t>ĐỀ XUẤT</a:t>
            </a:r>
            <a:endParaRPr dirty="0">
              <a:latin typeface="+mn-lt"/>
            </a:endParaRPr>
          </a:p>
        </p:txBody>
      </p:sp>
      <p:sp>
        <p:nvSpPr>
          <p:cNvPr id="254" name="Google Shape;254;p32"/>
          <p:cNvSpPr txBox="1">
            <a:spLocks noGrp="1"/>
          </p:cNvSpPr>
          <p:nvPr>
            <p:ph type="title" idx="14"/>
          </p:nvPr>
        </p:nvSpPr>
        <p:spPr>
          <a:xfrm>
            <a:off x="5978089" y="2534616"/>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KẾT QUẢ</a:t>
            </a:r>
            <a:endParaRPr dirty="0">
              <a:latin typeface="+mn-lt"/>
            </a:endParaRPr>
          </a:p>
        </p:txBody>
      </p:sp>
      <p:sp>
        <p:nvSpPr>
          <p:cNvPr id="255" name="Google Shape;255;p32"/>
          <p:cNvSpPr txBox="1">
            <a:spLocks noGrp="1"/>
          </p:cNvSpPr>
          <p:nvPr>
            <p:ph type="title" idx="15"/>
          </p:nvPr>
        </p:nvSpPr>
        <p:spPr>
          <a:xfrm>
            <a:off x="6662839" y="191691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7" name="Google Shape;257;p32"/>
          <p:cNvSpPr txBox="1">
            <a:spLocks noGrp="1"/>
          </p:cNvSpPr>
          <p:nvPr>
            <p:ph type="title" idx="17"/>
          </p:nvPr>
        </p:nvSpPr>
        <p:spPr>
          <a:xfrm>
            <a:off x="4752294" y="3962544"/>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THẢO LUẬN</a:t>
            </a:r>
            <a:br>
              <a:rPr lang="vi-VN" dirty="0">
                <a:latin typeface="+mn-lt"/>
              </a:rPr>
            </a:br>
            <a:r>
              <a:rPr lang="vi-VN" dirty="0">
                <a:latin typeface="+mn-lt"/>
              </a:rPr>
              <a:t>VÀ CÂU HỎI</a:t>
            </a:r>
            <a:endParaRPr dirty="0">
              <a:latin typeface="+mn-lt"/>
            </a:endParaRPr>
          </a:p>
        </p:txBody>
      </p:sp>
      <p:sp>
        <p:nvSpPr>
          <p:cNvPr id="258" name="Google Shape;258;p32"/>
          <p:cNvSpPr txBox="1">
            <a:spLocks noGrp="1"/>
          </p:cNvSpPr>
          <p:nvPr>
            <p:ph type="title" idx="18"/>
          </p:nvPr>
        </p:nvSpPr>
        <p:spPr>
          <a:xfrm>
            <a:off x="5437053" y="3344845"/>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260" name="Google Shape;260;p32"/>
          <p:cNvSpPr txBox="1">
            <a:spLocks noGrp="1"/>
          </p:cNvSpPr>
          <p:nvPr>
            <p:ph type="title" idx="20"/>
          </p:nvPr>
        </p:nvSpPr>
        <p:spPr>
          <a:xfrm>
            <a:off x="1940108" y="3962544"/>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KẾT LUẬN </a:t>
            </a:r>
            <a:br>
              <a:rPr lang="vi-VN" dirty="0">
                <a:latin typeface="+mn-lt"/>
              </a:rPr>
            </a:br>
            <a:r>
              <a:rPr lang="vi-VN" dirty="0">
                <a:latin typeface="+mn-lt"/>
              </a:rPr>
              <a:t>VÀ HƯỚNG PHÁT TRIỂN</a:t>
            </a:r>
          </a:p>
        </p:txBody>
      </p:sp>
      <p:sp>
        <p:nvSpPr>
          <p:cNvPr id="261" name="Google Shape;261;p32"/>
          <p:cNvSpPr txBox="1">
            <a:spLocks noGrp="1"/>
          </p:cNvSpPr>
          <p:nvPr>
            <p:ph type="title" idx="21"/>
          </p:nvPr>
        </p:nvSpPr>
        <p:spPr>
          <a:xfrm>
            <a:off x="2624862" y="3344845"/>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Tree>
    <p:extLst>
      <p:ext uri="{BB962C8B-B14F-4D97-AF65-F5344CB8AC3E}">
        <p14:creationId xmlns:p14="http://schemas.microsoft.com/office/powerpoint/2010/main" val="168139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6662848"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TABLE OF </a:t>
            </a:r>
            <a:r>
              <a:rPr lang="en"/>
              <a:t>CONTENTS</a:t>
            </a:r>
            <a:endParaRPr/>
          </a:p>
        </p:txBody>
      </p:sp>
      <p:sp>
        <p:nvSpPr>
          <p:cNvPr id="245" name="Google Shape;245;p32"/>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46" name="Google Shape;246;p32"/>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ABT. THE DISEASE</a:t>
            </a:r>
            <a:endParaRPr/>
          </a:p>
        </p:txBody>
      </p:sp>
      <p:sp>
        <p:nvSpPr>
          <p:cNvPr id="247" name="Google Shape;247;p32"/>
          <p:cNvSpPr txBox="1">
            <a:spLocks noGrp="1"/>
          </p:cNvSpPr>
          <p:nvPr>
            <p:ph type="title" idx="3"/>
          </p:nvPr>
        </p:nvSpPr>
        <p:spPr>
          <a:xfrm>
            <a:off x="1399050"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8" name="Google Shape;248;p32"/>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49" name="Google Shape;249;p32"/>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250" name="Google Shape;250;p32"/>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51" name="Google Shape;251;p32"/>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PATHOLOGY</a:t>
            </a:r>
            <a:endParaRPr/>
          </a:p>
        </p:txBody>
      </p:sp>
      <p:sp>
        <p:nvSpPr>
          <p:cNvPr id="252" name="Google Shape;252;p32"/>
          <p:cNvSpPr txBox="1">
            <a:spLocks noGrp="1"/>
          </p:cNvSpPr>
          <p:nvPr>
            <p:ph type="title" idx="9"/>
          </p:nvPr>
        </p:nvSpPr>
        <p:spPr>
          <a:xfrm>
            <a:off x="4030949"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2"/>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54" name="Google Shape;254;p32"/>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255" name="Google Shape;255;p32"/>
          <p:cNvSpPr txBox="1">
            <a:spLocks noGrp="1"/>
          </p:cNvSpPr>
          <p:nvPr>
            <p:ph type="title" idx="15"/>
          </p:nvPr>
        </p:nvSpPr>
        <p:spPr>
          <a:xfrm>
            <a:off x="1399050"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2"/>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57" name="Google Shape;257;p32"/>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58" name="Google Shape;258;p32"/>
          <p:cNvSpPr txBox="1">
            <a:spLocks noGrp="1"/>
          </p:cNvSpPr>
          <p:nvPr>
            <p:ph type="title" idx="18"/>
          </p:nvPr>
        </p:nvSpPr>
        <p:spPr>
          <a:xfrm>
            <a:off x="6662848"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9" name="Google Shape;259;p32"/>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60" name="Google Shape;260;p32"/>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a:t>
            </a:r>
            <a:endParaRPr/>
          </a:p>
        </p:txBody>
      </p:sp>
      <p:sp>
        <p:nvSpPr>
          <p:cNvPr id="261" name="Google Shape;261;p32"/>
          <p:cNvSpPr txBox="1">
            <a:spLocks noGrp="1"/>
          </p:cNvSpPr>
          <p:nvPr>
            <p:ph type="title" idx="21"/>
          </p:nvPr>
        </p:nvSpPr>
        <p:spPr>
          <a:xfrm>
            <a:off x="4030949"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ABOUT THE</a:t>
            </a:r>
            <a:r>
              <a:rPr lang="en" dirty="0">
                <a:solidFill>
                  <a:schemeClr val="dk1"/>
                </a:solidFill>
              </a:rPr>
              <a:t> DISEASE</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14300" y="1521425"/>
            <a:ext cx="43149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80" name="Google Shape;280;p34"/>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281" name="Google Shape;281;p34"/>
          <p:cNvGrpSpPr/>
          <p:nvPr/>
        </p:nvGrpSpPr>
        <p:grpSpPr>
          <a:xfrm>
            <a:off x="6084961" y="298580"/>
            <a:ext cx="3612780" cy="4546335"/>
            <a:chOff x="6084961" y="352067"/>
            <a:chExt cx="3612780" cy="4546335"/>
          </a:xfrm>
        </p:grpSpPr>
        <p:sp>
          <p:nvSpPr>
            <p:cNvPr id="282" name="Google Shape;282;p34"/>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 PICTURE IS WORTH A</a:t>
            </a:r>
            <a:endParaRPr sz="1400" b="0">
              <a:latin typeface="Cabin"/>
              <a:ea typeface="Cabin"/>
              <a:cs typeface="Cabin"/>
              <a:sym typeface="Cabin"/>
            </a:endParaRPr>
          </a:p>
          <a:p>
            <a:pPr marL="0" lvl="0" indent="0" algn="r" rtl="0">
              <a:spcBef>
                <a:spcPts val="0"/>
              </a:spcBef>
              <a:spcAft>
                <a:spcPts val="0"/>
              </a:spcAft>
              <a:buNone/>
            </a:pPr>
            <a:r>
              <a:rPr lang="en">
                <a:solidFill>
                  <a:schemeClr val="dk1"/>
                </a:solidFill>
              </a:rPr>
              <a:t> THOUSAND WORDS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a:t>
            </a:r>
            <a:r>
              <a:rPr lang="en">
                <a:solidFill>
                  <a:schemeClr val="dk1"/>
                </a:solidFill>
              </a:rPr>
              <a:t>DISEASE</a:t>
            </a:r>
            <a:endParaRPr>
              <a:solidFill>
                <a:schemeClr val="dk1"/>
              </a:solidFill>
            </a:endParaRPr>
          </a:p>
        </p:txBody>
      </p:sp>
      <p:sp>
        <p:nvSpPr>
          <p:cNvPr id="295" name="Google Shape;295;p36"/>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296" name="Google Shape;296;p36"/>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97" name="Google Shape;297;p36"/>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98" name="Google Shape;298;p36"/>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99" name="Google Shape;299;p36"/>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00" name="Google Shape;300;p36"/>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1" name="Google Shape;301;p36"/>
          <p:cNvSpPr/>
          <p:nvPr/>
        </p:nvSpPr>
        <p:spPr>
          <a:xfrm>
            <a:off x="13327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40075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66823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6"/>
          <p:cNvGrpSpPr/>
          <p:nvPr/>
        </p:nvGrpSpPr>
        <p:grpSpPr>
          <a:xfrm>
            <a:off x="1573401" y="1856270"/>
            <a:ext cx="647604" cy="647520"/>
            <a:chOff x="1289525" y="1374000"/>
            <a:chExt cx="541475" cy="541450"/>
          </a:xfrm>
        </p:grpSpPr>
        <p:sp>
          <p:nvSpPr>
            <p:cNvPr id="305" name="Google Shape;305;p3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6"/>
          <p:cNvGrpSpPr/>
          <p:nvPr/>
        </p:nvGrpSpPr>
        <p:grpSpPr>
          <a:xfrm>
            <a:off x="4343192" y="1857466"/>
            <a:ext cx="457620" cy="647520"/>
            <a:chOff x="4357525" y="1374000"/>
            <a:chExt cx="382625" cy="541450"/>
          </a:xfrm>
        </p:grpSpPr>
        <p:sp>
          <p:nvSpPr>
            <p:cNvPr id="308" name="Google Shape;308;p3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6"/>
          <p:cNvGrpSpPr/>
          <p:nvPr/>
        </p:nvGrpSpPr>
        <p:grpSpPr>
          <a:xfrm>
            <a:off x="6998863" y="1857466"/>
            <a:ext cx="495862" cy="647520"/>
            <a:chOff x="5835700" y="3596575"/>
            <a:chExt cx="414600" cy="541450"/>
          </a:xfrm>
        </p:grpSpPr>
        <p:sp>
          <p:nvSpPr>
            <p:cNvPr id="318" name="Google Shape;318;p3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ABOUT THE </a:t>
            </a:r>
            <a:r>
              <a:rPr lang="en">
                <a:solidFill>
                  <a:schemeClr val="dk1"/>
                </a:solidFill>
              </a:rPr>
              <a:t>DISEASE</a:t>
            </a:r>
            <a:endParaRPr/>
          </a:p>
        </p:txBody>
      </p:sp>
      <p:sp>
        <p:nvSpPr>
          <p:cNvPr id="331" name="Google Shape;331;p37"/>
          <p:cNvSpPr txBox="1"/>
          <p:nvPr/>
        </p:nvSpPr>
        <p:spPr>
          <a:xfrm>
            <a:off x="714300" y="2238275"/>
            <a:ext cx="17313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332" name="Google Shape;332;p37"/>
          <p:cNvSpPr txBox="1"/>
          <p:nvPr/>
        </p:nvSpPr>
        <p:spPr>
          <a:xfrm>
            <a:off x="714300" y="2634624"/>
            <a:ext cx="18756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It’s the closest planet to the Sun and the smallest one</a:t>
            </a:r>
            <a:endParaRPr>
              <a:solidFill>
                <a:schemeClr val="dk1"/>
              </a:solidFill>
              <a:latin typeface="Cabin"/>
              <a:ea typeface="Cabin"/>
              <a:cs typeface="Cabin"/>
              <a:sym typeface="Cabin"/>
            </a:endParaRPr>
          </a:p>
        </p:txBody>
      </p:sp>
      <p:sp>
        <p:nvSpPr>
          <p:cNvPr id="333" name="Google Shape;333;p37"/>
          <p:cNvSpPr txBox="1"/>
          <p:nvPr/>
        </p:nvSpPr>
        <p:spPr>
          <a:xfrm>
            <a:off x="6554025" y="102982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334" name="Google Shape;334;p37"/>
          <p:cNvSpPr txBox="1"/>
          <p:nvPr/>
        </p:nvSpPr>
        <p:spPr>
          <a:xfrm>
            <a:off x="6553875" y="142617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Mars is actually a cold place. It’s full of iron oxide dust</a:t>
            </a:r>
            <a:endParaRPr>
              <a:solidFill>
                <a:schemeClr val="dk1"/>
              </a:solidFill>
              <a:latin typeface="Cabin"/>
              <a:ea typeface="Cabin"/>
              <a:cs typeface="Cabin"/>
              <a:sym typeface="Cabin"/>
            </a:endParaRPr>
          </a:p>
        </p:txBody>
      </p:sp>
      <p:sp>
        <p:nvSpPr>
          <p:cNvPr id="335" name="Google Shape;335;p37"/>
          <p:cNvSpPr txBox="1"/>
          <p:nvPr/>
        </p:nvSpPr>
        <p:spPr>
          <a:xfrm>
            <a:off x="6554100" y="344677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336" name="Google Shape;336;p37"/>
          <p:cNvSpPr txBox="1"/>
          <p:nvPr/>
        </p:nvSpPr>
        <p:spPr>
          <a:xfrm>
            <a:off x="6553950" y="384312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a:t>
            </a:r>
            <a:endParaRPr>
              <a:solidFill>
                <a:schemeClr val="dk1"/>
              </a:solidFill>
              <a:latin typeface="Cabin"/>
              <a:ea typeface="Cabin"/>
              <a:cs typeface="Cabin"/>
              <a:sym typeface="Cabin"/>
            </a:endParaRPr>
          </a:p>
        </p:txBody>
      </p:sp>
      <p:sp>
        <p:nvSpPr>
          <p:cNvPr id="337" name="Google Shape;337;p37"/>
          <p:cNvSpPr/>
          <p:nvPr/>
        </p:nvSpPr>
        <p:spPr>
          <a:xfrm>
            <a:off x="3384700" y="1343925"/>
            <a:ext cx="2094476" cy="894343"/>
          </a:xfrm>
          <a:custGeom>
            <a:avLst/>
            <a:gdLst/>
            <a:ahLst/>
            <a:cxnLst/>
            <a:rect l="l" t="t" r="r" b="b"/>
            <a:pathLst>
              <a:path w="62206" h="26562" extrusionOk="0">
                <a:moveTo>
                  <a:pt x="31103" y="0"/>
                </a:moveTo>
                <a:cubicBezTo>
                  <a:pt x="13921" y="0"/>
                  <a:pt x="0" y="11887"/>
                  <a:pt x="0" y="26562"/>
                </a:cubicBezTo>
                <a:lnTo>
                  <a:pt x="62206" y="26562"/>
                </a:lnTo>
                <a:cubicBezTo>
                  <a:pt x="62206" y="11887"/>
                  <a:pt x="48285" y="0"/>
                  <a:pt x="3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3566529" y="3640996"/>
            <a:ext cx="1731446" cy="964612"/>
          </a:xfrm>
          <a:custGeom>
            <a:avLst/>
            <a:gdLst/>
            <a:ahLst/>
            <a:cxnLst/>
            <a:rect l="l" t="t" r="r" b="b"/>
            <a:pathLst>
              <a:path w="51424" h="28649" extrusionOk="0">
                <a:moveTo>
                  <a:pt x="0" y="0"/>
                </a:moveTo>
                <a:cubicBezTo>
                  <a:pt x="0" y="15832"/>
                  <a:pt x="11502" y="28649"/>
                  <a:pt x="25703" y="28649"/>
                </a:cubicBezTo>
                <a:cubicBezTo>
                  <a:pt x="39904" y="28649"/>
                  <a:pt x="51423" y="15832"/>
                  <a:pt x="5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624950" y="2370551"/>
            <a:ext cx="2351311" cy="1138181"/>
          </a:xfrm>
          <a:custGeom>
            <a:avLst/>
            <a:gdLst/>
            <a:ahLst/>
            <a:cxnLst/>
            <a:rect l="l" t="t" r="r" b="b"/>
            <a:pathLst>
              <a:path w="69834" h="33804" extrusionOk="0">
                <a:moveTo>
                  <a:pt x="3963" y="0"/>
                </a:moveTo>
                <a:cubicBezTo>
                  <a:pt x="1" y="12028"/>
                  <a:pt x="4139" y="30016"/>
                  <a:pt x="12484" y="33803"/>
                </a:cubicBezTo>
                <a:lnTo>
                  <a:pt x="58227" y="33803"/>
                </a:lnTo>
                <a:cubicBezTo>
                  <a:pt x="69833" y="24581"/>
                  <a:pt x="68834" y="5453"/>
                  <a:pt x="66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7"/>
          <p:cNvGrpSpPr/>
          <p:nvPr/>
        </p:nvGrpSpPr>
        <p:grpSpPr>
          <a:xfrm>
            <a:off x="4196003" y="1554852"/>
            <a:ext cx="472491" cy="472491"/>
            <a:chOff x="1289525" y="633125"/>
            <a:chExt cx="541475" cy="541475"/>
          </a:xfrm>
        </p:grpSpPr>
        <p:sp>
          <p:nvSpPr>
            <p:cNvPr id="341" name="Google Shape;341;p37"/>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7"/>
          <p:cNvGrpSpPr/>
          <p:nvPr/>
        </p:nvGrpSpPr>
        <p:grpSpPr>
          <a:xfrm>
            <a:off x="4564353" y="2703393"/>
            <a:ext cx="472491" cy="472491"/>
            <a:chOff x="1289525" y="2114850"/>
            <a:chExt cx="541475" cy="541475"/>
          </a:xfrm>
        </p:grpSpPr>
        <p:sp>
          <p:nvSpPr>
            <p:cNvPr id="348" name="Google Shape;348;p37"/>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4195691" y="3897057"/>
            <a:ext cx="472491" cy="352923"/>
            <a:chOff x="1289525" y="3665075"/>
            <a:chExt cx="541475" cy="404450"/>
          </a:xfrm>
        </p:grpSpPr>
        <p:sp>
          <p:nvSpPr>
            <p:cNvPr id="351" name="Google Shape;351;p37"/>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7" name="Google Shape;357;p37"/>
          <p:cNvCxnSpPr>
            <a:stCxn id="332" idx="3"/>
          </p:cNvCxnSpPr>
          <p:nvPr/>
        </p:nvCxnSpPr>
        <p:spPr>
          <a:xfrm>
            <a:off x="2589900" y="3015324"/>
            <a:ext cx="1142100" cy="0"/>
          </a:xfrm>
          <a:prstGeom prst="straightConnector1">
            <a:avLst/>
          </a:prstGeom>
          <a:noFill/>
          <a:ln w="19050" cap="flat" cmpd="sng">
            <a:solidFill>
              <a:schemeClr val="dk2"/>
            </a:solidFill>
            <a:prstDash val="solid"/>
            <a:round/>
            <a:headEnd type="none" w="med" len="med"/>
            <a:tailEnd type="none" w="med" len="med"/>
          </a:ln>
        </p:spPr>
      </p:cxnSp>
      <p:cxnSp>
        <p:nvCxnSpPr>
          <p:cNvPr id="358" name="Google Shape;358;p37"/>
          <p:cNvCxnSpPr>
            <a:stCxn id="334" idx="1"/>
          </p:cNvCxnSpPr>
          <p:nvPr/>
        </p:nvCxnSpPr>
        <p:spPr>
          <a:xfrm rot="10800000">
            <a:off x="5356275" y="1806875"/>
            <a:ext cx="1197600" cy="0"/>
          </a:xfrm>
          <a:prstGeom prst="straightConnector1">
            <a:avLst/>
          </a:prstGeom>
          <a:noFill/>
          <a:ln w="19050" cap="flat" cmpd="sng">
            <a:solidFill>
              <a:schemeClr val="dk2"/>
            </a:solidFill>
            <a:prstDash val="solid"/>
            <a:round/>
            <a:headEnd type="none" w="med" len="med"/>
            <a:tailEnd type="none" w="med" len="med"/>
          </a:ln>
        </p:spPr>
      </p:cxnSp>
      <p:cxnSp>
        <p:nvCxnSpPr>
          <p:cNvPr id="359" name="Google Shape;359;p37"/>
          <p:cNvCxnSpPr>
            <a:stCxn id="336" idx="1"/>
          </p:cNvCxnSpPr>
          <p:nvPr/>
        </p:nvCxnSpPr>
        <p:spPr>
          <a:xfrm rot="10800000">
            <a:off x="5133750" y="4223825"/>
            <a:ext cx="1420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p:nvPr/>
        </p:nvSpPr>
        <p:spPr>
          <a:xfrm>
            <a:off x="4453529" y="1158950"/>
            <a:ext cx="48237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3712925" y="2365250"/>
            <a:ext cx="55644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2955425" y="3571550"/>
            <a:ext cx="63219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txBox="1">
            <a:spLocks noGrp="1"/>
          </p:cNvSpPr>
          <p:nvPr>
            <p:ph type="title"/>
          </p:nvPr>
        </p:nvSpPr>
        <p:spPr>
          <a:xfrm>
            <a:off x="714300" y="430675"/>
            <a:ext cx="38577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a:t>
            </a:r>
            <a:r>
              <a:rPr lang="en">
                <a:solidFill>
                  <a:schemeClr val="dk1"/>
                </a:solidFill>
              </a:rPr>
              <a:t>TYPOLOGY</a:t>
            </a:r>
            <a:endParaRPr>
              <a:solidFill>
                <a:schemeClr val="dk1"/>
              </a:solidFill>
            </a:endParaRPr>
          </a:p>
        </p:txBody>
      </p:sp>
      <p:sp>
        <p:nvSpPr>
          <p:cNvPr id="368" name="Google Shape;368;p38"/>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369" name="Google Shape;369;p38"/>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 A</a:t>
            </a:r>
            <a:endParaRPr/>
          </a:p>
        </p:txBody>
      </p:sp>
      <p:sp>
        <p:nvSpPr>
          <p:cNvPr id="370" name="Google Shape;370;p38"/>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Despite being red, Mars is actually a cold place. It’s full of iron oxide dust</a:t>
            </a:r>
            <a:endParaRPr/>
          </a:p>
        </p:txBody>
      </p:sp>
      <p:sp>
        <p:nvSpPr>
          <p:cNvPr id="371" name="Google Shape;371;p38"/>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GESTATIONAL</a:t>
            </a:r>
            <a:endParaRPr/>
          </a:p>
        </p:txBody>
      </p:sp>
      <p:sp>
        <p:nvSpPr>
          <p:cNvPr id="372" name="Google Shape;372;p38"/>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373" name="Google Shape;373;p38"/>
          <p:cNvSpPr txBox="1">
            <a:spLocks noGrp="1"/>
          </p:cNvSpPr>
          <p:nvPr>
            <p:ph type="title" idx="6"/>
          </p:nvPr>
        </p:nvSpPr>
        <p:spPr>
          <a:xfrm>
            <a:off x="5505602" y="2398382"/>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 B</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PATHOLOGY</a:t>
            </a:r>
            <a:endParaRPr>
              <a:solidFill>
                <a:schemeClr val="dk1"/>
              </a:solidFill>
            </a:endParaRPr>
          </a:p>
        </p:txBody>
      </p:sp>
      <p:sp>
        <p:nvSpPr>
          <p:cNvPr id="379" name="Google Shape;379;p39"/>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in the Solar System</a:t>
            </a:r>
            <a:endParaRPr/>
          </a:p>
        </p:txBody>
      </p:sp>
      <p:sp>
        <p:nvSpPr>
          <p:cNvPr id="380" name="Google Shape;380;p39"/>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381" name="Google Shape;381;p39"/>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82" name="Google Shape;382;p39"/>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83" name="Google Shape;383;p39"/>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84" name="Google Shape;384;p39"/>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85" name="Google Shape;385;p39"/>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a:t>
            </a:r>
            <a:endParaRPr/>
          </a:p>
        </p:txBody>
      </p:sp>
      <p:sp>
        <p:nvSpPr>
          <p:cNvPr id="386" name="Google Shape;386;p39"/>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387" name="Google Shape;387;p39"/>
          <p:cNvSpPr/>
          <p:nvPr/>
        </p:nvSpPr>
        <p:spPr>
          <a:xfrm>
            <a:off x="7143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143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9224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49224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1036630" y="1899641"/>
            <a:ext cx="335126" cy="516675"/>
            <a:chOff x="2878825" y="2855700"/>
            <a:chExt cx="351175" cy="541475"/>
          </a:xfrm>
        </p:grpSpPr>
        <p:sp>
          <p:nvSpPr>
            <p:cNvPr id="392" name="Google Shape;392;p39"/>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9"/>
          <p:cNvGrpSpPr/>
          <p:nvPr/>
        </p:nvGrpSpPr>
        <p:grpSpPr>
          <a:xfrm>
            <a:off x="5154164" y="1899640"/>
            <a:ext cx="516252" cy="516652"/>
            <a:chOff x="5025300" y="1374000"/>
            <a:chExt cx="540975" cy="541450"/>
          </a:xfrm>
        </p:grpSpPr>
        <p:sp>
          <p:nvSpPr>
            <p:cNvPr id="399" name="Google Shape;399;p39"/>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9"/>
          <p:cNvGrpSpPr/>
          <p:nvPr/>
        </p:nvGrpSpPr>
        <p:grpSpPr>
          <a:xfrm>
            <a:off x="5153934" y="3560162"/>
            <a:ext cx="516730" cy="477935"/>
            <a:chOff x="5772250" y="1394275"/>
            <a:chExt cx="541475" cy="500875"/>
          </a:xfrm>
        </p:grpSpPr>
        <p:sp>
          <p:nvSpPr>
            <p:cNvPr id="403" name="Google Shape;403;p39"/>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9"/>
          <p:cNvGrpSpPr/>
          <p:nvPr/>
        </p:nvGrpSpPr>
        <p:grpSpPr>
          <a:xfrm>
            <a:off x="939058" y="3540791"/>
            <a:ext cx="530281" cy="516675"/>
            <a:chOff x="5765150" y="2855700"/>
            <a:chExt cx="555675" cy="541475"/>
          </a:xfrm>
        </p:grpSpPr>
        <p:sp>
          <p:nvSpPr>
            <p:cNvPr id="406" name="Google Shape;406;p39"/>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a:t>
            </a:r>
            <a:r>
              <a:rPr lang="en">
                <a:solidFill>
                  <a:schemeClr val="dk1"/>
                </a:solidFill>
              </a:rPr>
              <a:t>DISEASE</a:t>
            </a:r>
            <a:endParaRPr>
              <a:solidFill>
                <a:schemeClr val="dk1"/>
              </a:solidFill>
            </a:endParaRPr>
          </a:p>
        </p:txBody>
      </p:sp>
      <p:grpSp>
        <p:nvGrpSpPr>
          <p:cNvPr id="419" name="Google Shape;419;p40"/>
          <p:cNvGrpSpPr/>
          <p:nvPr/>
        </p:nvGrpSpPr>
        <p:grpSpPr>
          <a:xfrm>
            <a:off x="815705" y="1458328"/>
            <a:ext cx="3324349" cy="8374149"/>
            <a:chOff x="3572216" y="1212465"/>
            <a:chExt cx="1346545" cy="3392129"/>
          </a:xfrm>
        </p:grpSpPr>
        <p:sp>
          <p:nvSpPr>
            <p:cNvPr id="420" name="Google Shape;420;p40"/>
            <p:cNvSpPr/>
            <p:nvPr/>
          </p:nvSpPr>
          <p:spPr>
            <a:xfrm>
              <a:off x="3572216" y="1212465"/>
              <a:ext cx="1346545" cy="3392129"/>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40"/>
            <p:cNvGrpSpPr/>
            <p:nvPr/>
          </p:nvGrpSpPr>
          <p:grpSpPr>
            <a:xfrm>
              <a:off x="4025314" y="1282850"/>
              <a:ext cx="441177" cy="1021842"/>
              <a:chOff x="3979228" y="1581563"/>
              <a:chExt cx="147768" cy="342245"/>
            </a:xfrm>
          </p:grpSpPr>
          <p:sp>
            <p:nvSpPr>
              <p:cNvPr id="422" name="Google Shape;422;p40"/>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40"/>
          <p:cNvSpPr txBox="1"/>
          <p:nvPr/>
        </p:nvSpPr>
        <p:spPr>
          <a:xfrm>
            <a:off x="6598950" y="12673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426" name="Google Shape;426;p40"/>
          <p:cNvSpPr txBox="1"/>
          <p:nvPr/>
        </p:nvSpPr>
        <p:spPr>
          <a:xfrm>
            <a:off x="5190600" y="16637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Mercury is the closest planet to the Sun and the smallest one</a:t>
            </a:r>
            <a:endParaRPr>
              <a:solidFill>
                <a:schemeClr val="dk1"/>
              </a:solidFill>
              <a:latin typeface="Cabin"/>
              <a:ea typeface="Cabin"/>
              <a:cs typeface="Cabin"/>
              <a:sym typeface="Cabin"/>
            </a:endParaRPr>
          </a:p>
        </p:txBody>
      </p:sp>
      <p:sp>
        <p:nvSpPr>
          <p:cNvPr id="427" name="Google Shape;427;p40"/>
          <p:cNvSpPr txBox="1"/>
          <p:nvPr/>
        </p:nvSpPr>
        <p:spPr>
          <a:xfrm>
            <a:off x="6598950" y="239302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428" name="Google Shape;428;p40"/>
          <p:cNvSpPr txBox="1"/>
          <p:nvPr/>
        </p:nvSpPr>
        <p:spPr>
          <a:xfrm>
            <a:off x="5190600" y="278937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p:txBody>
      </p:sp>
      <p:sp>
        <p:nvSpPr>
          <p:cNvPr id="429" name="Google Shape;429;p40"/>
          <p:cNvSpPr txBox="1"/>
          <p:nvPr/>
        </p:nvSpPr>
        <p:spPr>
          <a:xfrm>
            <a:off x="6598950" y="35186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430" name="Google Shape;430;p40"/>
          <p:cNvSpPr txBox="1"/>
          <p:nvPr/>
        </p:nvSpPr>
        <p:spPr>
          <a:xfrm>
            <a:off x="5190600" y="39150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p:txBody>
      </p:sp>
      <p:cxnSp>
        <p:nvCxnSpPr>
          <p:cNvPr id="431" name="Google Shape;431;p40"/>
          <p:cNvCxnSpPr>
            <a:stCxn id="425" idx="1"/>
          </p:cNvCxnSpPr>
          <p:nvPr/>
        </p:nvCxnSpPr>
        <p:spPr>
          <a:xfrm flipH="1">
            <a:off x="2555250" y="1465525"/>
            <a:ext cx="4043700" cy="3483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2" name="Google Shape;432;p40"/>
          <p:cNvCxnSpPr>
            <a:stCxn id="427" idx="1"/>
          </p:cNvCxnSpPr>
          <p:nvPr/>
        </p:nvCxnSpPr>
        <p:spPr>
          <a:xfrm flipH="1">
            <a:off x="2512650" y="2591175"/>
            <a:ext cx="4086300" cy="8229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3" name="Google Shape;433;p40"/>
          <p:cNvCxnSpPr>
            <a:stCxn id="429" idx="1"/>
          </p:cNvCxnSpPr>
          <p:nvPr/>
        </p:nvCxnSpPr>
        <p:spPr>
          <a:xfrm flipH="1">
            <a:off x="2886150" y="3716825"/>
            <a:ext cx="3712800" cy="316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2508075" y="1301168"/>
            <a:ext cx="5900700" cy="119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rPr>
              <a:t>60</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439" name="Google Shape;439;p41"/>
          <p:cNvSpPr txBox="1">
            <a:spLocks noGrp="1"/>
          </p:cNvSpPr>
          <p:nvPr>
            <p:ph type="subTitle" idx="1"/>
          </p:nvPr>
        </p:nvSpPr>
        <p:spPr>
          <a:xfrm>
            <a:off x="2508075" y="2862443"/>
            <a:ext cx="671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TỔNG QUAN </a:t>
            </a:r>
            <a:br>
              <a:rPr lang="vi-VN" dirty="0">
                <a:latin typeface="+mn-lt"/>
              </a:rPr>
            </a:br>
            <a:r>
              <a:rPr lang="vi-VN" dirty="0">
                <a:solidFill>
                  <a:schemeClr val="tx1"/>
                </a:solidFill>
                <a:latin typeface="+mn-lt"/>
              </a:rPr>
              <a:t>ĐỀ TÀI</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46498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2"/>
          <p:cNvPicPr preferRelativeResize="0"/>
          <p:nvPr/>
        </p:nvPicPr>
        <p:blipFill rotWithShape="1">
          <a:blip r:embed="rId3">
            <a:alphaModFix/>
          </a:blip>
          <a:srcRect l="48788" t="672" b="435"/>
          <a:stretch/>
        </p:blipFill>
        <p:spPr>
          <a:xfrm>
            <a:off x="5014600" y="245100"/>
            <a:ext cx="3734274" cy="4807350"/>
          </a:xfrm>
          <a:prstGeom prst="rect">
            <a:avLst/>
          </a:prstGeom>
          <a:noFill/>
          <a:ln>
            <a:noFill/>
          </a:ln>
        </p:spPr>
      </p:pic>
      <p:sp>
        <p:nvSpPr>
          <p:cNvPr id="445" name="Google Shape;445;p42"/>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46" name="Google Shape;446;p42"/>
          <p:cNvSpPr txBox="1">
            <a:spLocks noGrp="1"/>
          </p:cNvSpPr>
          <p:nvPr>
            <p:ph type="title"/>
          </p:nvPr>
        </p:nvSpPr>
        <p:spPr>
          <a:xfrm>
            <a:off x="-85350" y="3200800"/>
            <a:ext cx="4416900" cy="7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a:t>
            </a:r>
            <a:r>
              <a:rPr lang="en">
                <a:solidFill>
                  <a:schemeClr val="dk1"/>
                </a:solidFill>
              </a:rPr>
              <a:t>FAMOUS</a:t>
            </a:r>
            <a:endParaRPr>
              <a:solidFill>
                <a:schemeClr val="dk1"/>
              </a:solidFill>
            </a:endParaRPr>
          </a:p>
        </p:txBody>
      </p:sp>
      <p:sp>
        <p:nvSpPr>
          <p:cNvPr id="447" name="Google Shape;447;p42"/>
          <p:cNvSpPr/>
          <p:nvPr/>
        </p:nvSpPr>
        <p:spPr>
          <a:xfrm>
            <a:off x="4841325" y="53350"/>
            <a:ext cx="4079332" cy="5089991"/>
          </a:xfrm>
          <a:custGeom>
            <a:avLst/>
            <a:gdLst/>
            <a:ahLst/>
            <a:cxnLst/>
            <a:rect l="l" t="t" r="r" b="b"/>
            <a:pathLst>
              <a:path w="87822" h="109580" extrusionOk="0">
                <a:moveTo>
                  <a:pt x="36434" y="7118"/>
                </a:moveTo>
                <a:cubicBezTo>
                  <a:pt x="53615" y="7118"/>
                  <a:pt x="67554" y="19006"/>
                  <a:pt x="67554" y="33680"/>
                </a:cubicBezTo>
                <a:lnTo>
                  <a:pt x="5331" y="33680"/>
                </a:lnTo>
                <a:cubicBezTo>
                  <a:pt x="5331" y="19006"/>
                  <a:pt x="19269" y="7118"/>
                  <a:pt x="36434" y="7118"/>
                </a:cubicBezTo>
                <a:close/>
                <a:moveTo>
                  <a:pt x="80773" y="37608"/>
                </a:moveTo>
                <a:cubicBezTo>
                  <a:pt x="83421" y="43060"/>
                  <a:pt x="84420" y="62206"/>
                  <a:pt x="72814" y="71411"/>
                </a:cubicBezTo>
                <a:lnTo>
                  <a:pt x="27089" y="71411"/>
                </a:lnTo>
                <a:cubicBezTo>
                  <a:pt x="18743" y="67624"/>
                  <a:pt x="14588" y="49635"/>
                  <a:pt x="18568" y="37608"/>
                </a:cubicBezTo>
                <a:close/>
                <a:moveTo>
                  <a:pt x="62154" y="75338"/>
                </a:moveTo>
                <a:cubicBezTo>
                  <a:pt x="62154" y="91152"/>
                  <a:pt x="50635" y="103986"/>
                  <a:pt x="36451" y="103986"/>
                </a:cubicBezTo>
                <a:lnTo>
                  <a:pt x="36434" y="103986"/>
                </a:lnTo>
                <a:cubicBezTo>
                  <a:pt x="22250" y="103986"/>
                  <a:pt x="10731" y="91152"/>
                  <a:pt x="10731" y="75338"/>
                </a:cubicBezTo>
                <a:close/>
                <a:moveTo>
                  <a:pt x="1" y="0"/>
                </a:moveTo>
                <a:lnTo>
                  <a:pt x="1" y="109579"/>
                </a:lnTo>
                <a:lnTo>
                  <a:pt x="87822" y="109579"/>
                </a:lnTo>
                <a:lnTo>
                  <a:pt x="87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0938" y="242409"/>
            <a:ext cx="2890305" cy="1233851"/>
          </a:xfrm>
          <a:custGeom>
            <a:avLst/>
            <a:gdLst/>
            <a:ahLst/>
            <a:cxnLst/>
            <a:rect l="l" t="t" r="r" b="b"/>
            <a:pathLst>
              <a:path w="62224" h="26563" fill="none" extrusionOk="0">
                <a:moveTo>
                  <a:pt x="62224" y="26562"/>
                </a:moveTo>
                <a:lnTo>
                  <a:pt x="1" y="26562"/>
                </a:lnTo>
                <a:cubicBezTo>
                  <a:pt x="1" y="11888"/>
                  <a:pt x="13921" y="0"/>
                  <a:pt x="31103" y="0"/>
                </a:cubicBezTo>
                <a:cubicBezTo>
                  <a:pt x="48285" y="0"/>
                  <a:pt x="62224" y="11888"/>
                  <a:pt x="62224"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611779" y="3411308"/>
            <a:ext cx="2388645" cy="1330793"/>
          </a:xfrm>
          <a:custGeom>
            <a:avLst/>
            <a:gdLst/>
            <a:ahLst/>
            <a:cxnLst/>
            <a:rect l="l" t="t" r="r" b="b"/>
            <a:pathLst>
              <a:path w="51424" h="28650" fill="none" extrusionOk="0">
                <a:moveTo>
                  <a:pt x="1" y="1"/>
                </a:moveTo>
                <a:lnTo>
                  <a:pt x="51424" y="1"/>
                </a:lnTo>
                <a:cubicBezTo>
                  <a:pt x="51424" y="15815"/>
                  <a:pt x="39905" y="28649"/>
                  <a:pt x="25703" y="28649"/>
                </a:cubicBezTo>
                <a:cubicBezTo>
                  <a:pt x="11520" y="28649"/>
                  <a:pt x="1" y="15815"/>
                  <a:pt x="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5790944" y="1658680"/>
            <a:ext cx="3243789" cy="1570196"/>
          </a:xfrm>
          <a:custGeom>
            <a:avLst/>
            <a:gdLst/>
            <a:ahLst/>
            <a:cxnLst/>
            <a:rect l="l" t="t" r="r" b="b"/>
            <a:pathLst>
              <a:path w="69834" h="33804" fill="none" extrusionOk="0">
                <a:moveTo>
                  <a:pt x="66186" y="1"/>
                </a:moveTo>
                <a:cubicBezTo>
                  <a:pt x="68834" y="5453"/>
                  <a:pt x="69833" y="24599"/>
                  <a:pt x="58227" y="33804"/>
                </a:cubicBezTo>
                <a:lnTo>
                  <a:pt x="12502" y="33804"/>
                </a:lnTo>
                <a:cubicBezTo>
                  <a:pt x="4138" y="30017"/>
                  <a:pt x="1" y="12028"/>
                  <a:pt x="398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456" name="Google Shape;456;p43"/>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457" name="Google Shape;457;p43"/>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458" name="Google Shape;458;p43"/>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59" name="Google Shape;459;p43"/>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460" name="Google Shape;460;p43"/>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61" name="Google Shape;461;p43"/>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462" name="Google Shape;462;p43"/>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63" name="Google Shape;463;p43"/>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464" name="Google Shape;464;p43"/>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465" name="Google Shape;465;p43"/>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466" name="Google Shape;466;p43"/>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467" name="Google Shape;467;p43"/>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468" name="Google Shape;468;p43"/>
          <p:cNvSpPr/>
          <p:nvPr/>
        </p:nvSpPr>
        <p:spPr>
          <a:xfrm>
            <a:off x="14046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14046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418575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418575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9669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9669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3"/>
          <p:cNvGrpSpPr/>
          <p:nvPr/>
        </p:nvGrpSpPr>
        <p:grpSpPr>
          <a:xfrm>
            <a:off x="4350159" y="1200000"/>
            <a:ext cx="443685" cy="443685"/>
            <a:chOff x="542575" y="2114850"/>
            <a:chExt cx="541475" cy="541475"/>
          </a:xfrm>
        </p:grpSpPr>
        <p:sp>
          <p:nvSpPr>
            <p:cNvPr id="475" name="Google Shape;475;p43"/>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43"/>
          <p:cNvGrpSpPr/>
          <p:nvPr/>
        </p:nvGrpSpPr>
        <p:grpSpPr>
          <a:xfrm>
            <a:off x="1569009" y="1229109"/>
            <a:ext cx="443685" cy="385466"/>
            <a:chOff x="542575" y="1409500"/>
            <a:chExt cx="541475" cy="470425"/>
          </a:xfrm>
        </p:grpSpPr>
        <p:sp>
          <p:nvSpPr>
            <p:cNvPr id="481" name="Google Shape;481;p43"/>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3"/>
          <p:cNvGrpSpPr/>
          <p:nvPr/>
        </p:nvGrpSpPr>
        <p:grpSpPr>
          <a:xfrm>
            <a:off x="7184120" y="3016448"/>
            <a:ext cx="338064" cy="443685"/>
            <a:chOff x="3595350" y="633125"/>
            <a:chExt cx="412575" cy="541475"/>
          </a:xfrm>
        </p:grpSpPr>
        <p:sp>
          <p:nvSpPr>
            <p:cNvPr id="487" name="Google Shape;487;p43"/>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3"/>
          <p:cNvGrpSpPr/>
          <p:nvPr/>
        </p:nvGrpSpPr>
        <p:grpSpPr>
          <a:xfrm>
            <a:off x="7131298" y="1200215"/>
            <a:ext cx="443664" cy="443254"/>
            <a:chOff x="4277850" y="4337950"/>
            <a:chExt cx="541450" cy="540950"/>
          </a:xfrm>
        </p:grpSpPr>
        <p:sp>
          <p:nvSpPr>
            <p:cNvPr id="500" name="Google Shape;500;p43"/>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3"/>
          <p:cNvGrpSpPr/>
          <p:nvPr/>
        </p:nvGrpSpPr>
        <p:grpSpPr>
          <a:xfrm>
            <a:off x="4418561" y="3016442"/>
            <a:ext cx="306886" cy="443685"/>
            <a:chOff x="5108525" y="2114850"/>
            <a:chExt cx="374525" cy="541475"/>
          </a:xfrm>
        </p:grpSpPr>
        <p:sp>
          <p:nvSpPr>
            <p:cNvPr id="506" name="Google Shape;506;p43"/>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43"/>
          <p:cNvGrpSpPr/>
          <p:nvPr/>
        </p:nvGrpSpPr>
        <p:grpSpPr>
          <a:xfrm>
            <a:off x="1593548" y="3010939"/>
            <a:ext cx="394623" cy="443664"/>
            <a:chOff x="6549150" y="3596575"/>
            <a:chExt cx="481600" cy="541450"/>
          </a:xfrm>
        </p:grpSpPr>
        <p:sp>
          <p:nvSpPr>
            <p:cNvPr id="514" name="Google Shape;514;p43"/>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t>
            </a:r>
            <a:r>
              <a:rPr lang="en">
                <a:solidFill>
                  <a:schemeClr val="dk1"/>
                </a:solidFill>
              </a:rPr>
              <a:t>FACTORS</a:t>
            </a:r>
            <a:endParaRPr>
              <a:solidFill>
                <a:schemeClr val="dk1"/>
              </a:solidFill>
            </a:endParaRPr>
          </a:p>
        </p:txBody>
      </p:sp>
      <p:pic>
        <p:nvPicPr>
          <p:cNvPr id="521" name="Google Shape;521;p44" title="Gráfico">
            <a:hlinkClick r:id="rId3"/>
          </p:cNvPr>
          <p:cNvPicPr preferRelativeResize="0"/>
          <p:nvPr/>
        </p:nvPicPr>
        <p:blipFill>
          <a:blip r:embed="rId4">
            <a:alphaModFix/>
          </a:blip>
          <a:stretch>
            <a:fillRect/>
          </a:stretch>
        </p:blipFill>
        <p:spPr>
          <a:xfrm>
            <a:off x="4722800" y="1913883"/>
            <a:ext cx="3376650" cy="2294390"/>
          </a:xfrm>
          <a:prstGeom prst="rect">
            <a:avLst/>
          </a:prstGeom>
          <a:noFill/>
          <a:ln>
            <a:noFill/>
          </a:ln>
        </p:spPr>
      </p:pic>
      <p:sp>
        <p:nvSpPr>
          <p:cNvPr id="522" name="Google Shape;522;p44"/>
          <p:cNvSpPr/>
          <p:nvPr/>
        </p:nvSpPr>
        <p:spPr>
          <a:xfrm>
            <a:off x="714300" y="1111995"/>
            <a:ext cx="181500" cy="18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txBox="1"/>
          <p:nvPr/>
        </p:nvSpPr>
        <p:spPr>
          <a:xfrm>
            <a:off x="895800" y="1013134"/>
            <a:ext cx="957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Pluto</a:t>
            </a:r>
            <a:endParaRPr sz="1800">
              <a:solidFill>
                <a:schemeClr val="dk1"/>
              </a:solidFill>
              <a:latin typeface="Cabin"/>
              <a:ea typeface="Cabin"/>
              <a:cs typeface="Cabin"/>
              <a:sym typeface="Cabin"/>
            </a:endParaRPr>
          </a:p>
        </p:txBody>
      </p:sp>
      <p:sp>
        <p:nvSpPr>
          <p:cNvPr id="524" name="Google Shape;524;p44"/>
          <p:cNvSpPr/>
          <p:nvPr/>
        </p:nvSpPr>
        <p:spPr>
          <a:xfrm>
            <a:off x="2005800" y="1111995"/>
            <a:ext cx="181500" cy="18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txBox="1"/>
          <p:nvPr/>
        </p:nvSpPr>
        <p:spPr>
          <a:xfrm>
            <a:off x="21873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Sun</a:t>
            </a:r>
            <a:endParaRPr sz="1800">
              <a:solidFill>
                <a:schemeClr val="dk1"/>
              </a:solidFill>
              <a:latin typeface="Cabin"/>
              <a:ea typeface="Cabin"/>
              <a:cs typeface="Cabin"/>
              <a:sym typeface="Cabin"/>
            </a:endParaRPr>
          </a:p>
        </p:txBody>
      </p:sp>
      <p:sp>
        <p:nvSpPr>
          <p:cNvPr id="526" name="Google Shape;526;p44"/>
          <p:cNvSpPr/>
          <p:nvPr/>
        </p:nvSpPr>
        <p:spPr>
          <a:xfrm>
            <a:off x="3297300" y="1111995"/>
            <a:ext cx="181500" cy="18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txBox="1"/>
          <p:nvPr/>
        </p:nvSpPr>
        <p:spPr>
          <a:xfrm>
            <a:off x="34788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Jupiter</a:t>
            </a:r>
            <a:endParaRPr sz="1800">
              <a:solidFill>
                <a:schemeClr val="dk1"/>
              </a:solidFill>
              <a:latin typeface="Cabin"/>
              <a:ea typeface="Cabin"/>
              <a:cs typeface="Cabin"/>
              <a:sym typeface="Cabin"/>
            </a:endParaRPr>
          </a:p>
        </p:txBody>
      </p:sp>
      <p:sp>
        <p:nvSpPr>
          <p:cNvPr id="528" name="Google Shape;528;p44"/>
          <p:cNvSpPr txBox="1"/>
          <p:nvPr/>
        </p:nvSpPr>
        <p:spPr>
          <a:xfrm>
            <a:off x="4588400" y="4092375"/>
            <a:ext cx="37953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Follow the link in the graph to modify its data and then paste the new one here. </a:t>
            </a:r>
            <a:r>
              <a:rPr lang="en" sz="1200" b="1">
                <a:solidFill>
                  <a:schemeClr val="dk1"/>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abin"/>
              <a:ea typeface="Cabin"/>
              <a:cs typeface="Cabin"/>
              <a:sym typeface="Cabin"/>
            </a:endParaRPr>
          </a:p>
        </p:txBody>
      </p:sp>
      <p:sp>
        <p:nvSpPr>
          <p:cNvPr id="529" name="Google Shape;529;p44"/>
          <p:cNvSpPr/>
          <p:nvPr/>
        </p:nvSpPr>
        <p:spPr>
          <a:xfrm flipH="1">
            <a:off x="922500" y="2193384"/>
            <a:ext cx="1446000" cy="144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922535" y="2189643"/>
            <a:ext cx="1446000" cy="1446000"/>
          </a:xfrm>
          <a:prstGeom prst="pie">
            <a:avLst>
              <a:gd name="adj1" fmla="val 9547257"/>
              <a:gd name="adj2" fmla="val 154072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922535" y="2189643"/>
            <a:ext cx="1446000" cy="1446000"/>
          </a:xfrm>
          <a:prstGeom prst="pie">
            <a:avLst>
              <a:gd name="adj1" fmla="val 13698666"/>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txBox="1"/>
          <p:nvPr/>
        </p:nvSpPr>
        <p:spPr>
          <a:xfrm>
            <a:off x="3497100" y="222710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5%</a:t>
            </a:r>
            <a:endParaRPr sz="1800">
              <a:solidFill>
                <a:schemeClr val="dk1"/>
              </a:solidFill>
              <a:latin typeface="Cabin"/>
              <a:ea typeface="Cabin"/>
              <a:cs typeface="Cabin"/>
              <a:sym typeface="Cabin"/>
            </a:endParaRPr>
          </a:p>
        </p:txBody>
      </p:sp>
      <p:sp>
        <p:nvSpPr>
          <p:cNvPr id="533" name="Google Shape;533;p44"/>
          <p:cNvSpPr txBox="1"/>
          <p:nvPr/>
        </p:nvSpPr>
        <p:spPr>
          <a:xfrm>
            <a:off x="3497100" y="2716377"/>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25%</a:t>
            </a:r>
            <a:endParaRPr sz="1800">
              <a:solidFill>
                <a:schemeClr val="dk1"/>
              </a:solidFill>
              <a:latin typeface="Cabin"/>
              <a:ea typeface="Cabin"/>
              <a:cs typeface="Cabin"/>
              <a:sym typeface="Cabin"/>
            </a:endParaRPr>
          </a:p>
        </p:txBody>
      </p:sp>
      <p:sp>
        <p:nvSpPr>
          <p:cNvPr id="534" name="Google Shape;534;p44"/>
          <p:cNvSpPr txBox="1"/>
          <p:nvPr/>
        </p:nvSpPr>
        <p:spPr>
          <a:xfrm>
            <a:off x="3497100" y="320565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70%</a:t>
            </a:r>
            <a:endParaRPr sz="1800">
              <a:solidFill>
                <a:schemeClr val="dk1"/>
              </a:solidFill>
              <a:latin typeface="Cabin"/>
              <a:ea typeface="Cabin"/>
              <a:cs typeface="Cabin"/>
              <a:sym typeface="Cabin"/>
            </a:endParaRPr>
          </a:p>
        </p:txBody>
      </p:sp>
      <p:sp>
        <p:nvSpPr>
          <p:cNvPr id="535" name="Google Shape;535;p44"/>
          <p:cNvSpPr txBox="1"/>
          <p:nvPr/>
        </p:nvSpPr>
        <p:spPr>
          <a:xfrm>
            <a:off x="714300" y="1440753"/>
            <a:ext cx="19338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EVOLUTION</a:t>
            </a:r>
            <a:endParaRPr sz="1800" b="1">
              <a:solidFill>
                <a:schemeClr val="dk2"/>
              </a:solidFill>
              <a:latin typeface="Spartan"/>
              <a:ea typeface="Spartan"/>
              <a:cs typeface="Spartan"/>
              <a:sym typeface="Spartan"/>
            </a:endParaRPr>
          </a:p>
        </p:txBody>
      </p:sp>
      <p:sp>
        <p:nvSpPr>
          <p:cNvPr id="536" name="Google Shape;536;p44"/>
          <p:cNvSpPr txBox="1"/>
          <p:nvPr/>
        </p:nvSpPr>
        <p:spPr>
          <a:xfrm>
            <a:off x="4588400" y="1440753"/>
            <a:ext cx="20265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PREVALENCE</a:t>
            </a:r>
            <a:endParaRPr sz="1800" b="1">
              <a:solidFill>
                <a:schemeClr val="dk2"/>
              </a:solidFill>
              <a:latin typeface="Spartan"/>
              <a:ea typeface="Spartan"/>
              <a:cs typeface="Spartan"/>
              <a:sym typeface="Spartan"/>
            </a:endParaRPr>
          </a:p>
        </p:txBody>
      </p:sp>
      <p:sp>
        <p:nvSpPr>
          <p:cNvPr id="537" name="Google Shape;537;p44"/>
          <p:cNvSpPr/>
          <p:nvPr/>
        </p:nvSpPr>
        <p:spPr>
          <a:xfrm>
            <a:off x="-74675" y="3861074"/>
            <a:ext cx="3571800" cy="839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txBox="1"/>
          <p:nvPr/>
        </p:nvSpPr>
        <p:spPr>
          <a:xfrm>
            <a:off x="714300" y="3962771"/>
            <a:ext cx="2262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partan"/>
                <a:ea typeface="Spartan"/>
                <a:cs typeface="Spartan"/>
                <a:sym typeface="Spartan"/>
              </a:rPr>
              <a:t>120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endParaRPr sz="1800" b="1">
              <a:solidFill>
                <a:schemeClr val="dk1"/>
              </a:solidFill>
              <a:latin typeface="Spartan"/>
              <a:ea typeface="Spartan"/>
              <a:cs typeface="Spartan"/>
              <a:sym typeface="Spartan"/>
            </a:endParaRPr>
          </a:p>
        </p:txBody>
      </p:sp>
      <p:sp>
        <p:nvSpPr>
          <p:cNvPr id="539" name="Google Shape;539;p44"/>
          <p:cNvSpPr txBox="1"/>
          <p:nvPr/>
        </p:nvSpPr>
        <p:spPr>
          <a:xfrm>
            <a:off x="714300" y="4263466"/>
            <a:ext cx="2262600" cy="33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Important number</a:t>
            </a:r>
            <a:endParaRPr sz="1800">
              <a:solidFill>
                <a:schemeClr val="dk1"/>
              </a:solidFill>
              <a:latin typeface="Cabin"/>
              <a:ea typeface="Cabin"/>
              <a:cs typeface="Cabin"/>
              <a:sym typeface="Cabin"/>
            </a:endParaRPr>
          </a:p>
        </p:txBody>
      </p:sp>
      <p:cxnSp>
        <p:nvCxnSpPr>
          <p:cNvPr id="540" name="Google Shape;540;p44"/>
          <p:cNvCxnSpPr>
            <a:stCxn id="532" idx="1"/>
          </p:cNvCxnSpPr>
          <p:nvPr/>
        </p:nvCxnSpPr>
        <p:spPr>
          <a:xfrm rot="10800000">
            <a:off x="1521000" y="2425252"/>
            <a:ext cx="1976100" cy="0"/>
          </a:xfrm>
          <a:prstGeom prst="straightConnector1">
            <a:avLst/>
          </a:prstGeom>
          <a:noFill/>
          <a:ln w="19050" cap="flat" cmpd="sng">
            <a:solidFill>
              <a:schemeClr val="dk2"/>
            </a:solidFill>
            <a:prstDash val="solid"/>
            <a:round/>
            <a:headEnd type="none" w="med" len="med"/>
            <a:tailEnd type="none" w="med" len="med"/>
          </a:ln>
        </p:spPr>
      </p:cxnSp>
      <p:cxnSp>
        <p:nvCxnSpPr>
          <p:cNvPr id="541" name="Google Shape;541;p44"/>
          <p:cNvCxnSpPr>
            <a:stCxn id="533" idx="1"/>
          </p:cNvCxnSpPr>
          <p:nvPr/>
        </p:nvCxnSpPr>
        <p:spPr>
          <a:xfrm rot="10800000">
            <a:off x="1257000" y="2914527"/>
            <a:ext cx="2240100" cy="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44"/>
          <p:cNvCxnSpPr>
            <a:stCxn id="534" idx="1"/>
          </p:cNvCxnSpPr>
          <p:nvPr/>
        </p:nvCxnSpPr>
        <p:spPr>
          <a:xfrm rot="10800000">
            <a:off x="1819200" y="3403802"/>
            <a:ext cx="167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5"/>
          <p:cNvSpPr/>
          <p:nvPr/>
        </p:nvSpPr>
        <p:spPr>
          <a:xfrm>
            <a:off x="-64000" y="1182775"/>
            <a:ext cx="38577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4000" y="2649275"/>
            <a:ext cx="46359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4000" y="4115775"/>
            <a:ext cx="54096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txBox="1">
            <a:spLocks noGrp="1"/>
          </p:cNvSpPr>
          <p:nvPr>
            <p:ph type="title"/>
          </p:nvPr>
        </p:nvSpPr>
        <p:spPr>
          <a:xfrm>
            <a:off x="735300" y="5911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a:t>
            </a:r>
            <a:r>
              <a:rPr lang="en">
                <a:solidFill>
                  <a:schemeClr val="dk1"/>
                </a:solidFill>
              </a:rPr>
              <a:t>h</a:t>
            </a:r>
            <a:r>
              <a:rPr lang="en"/>
              <a:t> 55</a:t>
            </a:r>
            <a:r>
              <a:rPr lang="en">
                <a:solidFill>
                  <a:schemeClr val="dk1"/>
                </a:solidFill>
              </a:rPr>
              <a:t>m</a:t>
            </a:r>
            <a:r>
              <a:rPr lang="en"/>
              <a:t> 23</a:t>
            </a:r>
            <a:r>
              <a:rPr lang="en">
                <a:solidFill>
                  <a:schemeClr val="dk1"/>
                </a:solidFill>
              </a:rPr>
              <a:t>s</a:t>
            </a:r>
            <a:endParaRPr>
              <a:solidFill>
                <a:schemeClr val="dk1"/>
              </a:solidFill>
            </a:endParaRPr>
          </a:p>
        </p:txBody>
      </p:sp>
      <p:sp>
        <p:nvSpPr>
          <p:cNvPr id="551" name="Google Shape;551;p45"/>
          <p:cNvSpPr txBox="1">
            <a:spLocks noGrp="1"/>
          </p:cNvSpPr>
          <p:nvPr>
            <p:ph type="subTitle" idx="1"/>
          </p:nvPr>
        </p:nvSpPr>
        <p:spPr>
          <a:xfrm>
            <a:off x="735290" y="11783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552" name="Google Shape;552;p45"/>
          <p:cNvSpPr txBox="1">
            <a:spLocks noGrp="1"/>
          </p:cNvSpPr>
          <p:nvPr>
            <p:ph type="title" idx="2"/>
          </p:nvPr>
        </p:nvSpPr>
        <p:spPr>
          <a:xfrm>
            <a:off x="735300" y="2049256"/>
            <a:ext cx="3857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333</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553" name="Google Shape;553;p45"/>
          <p:cNvSpPr txBox="1">
            <a:spLocks noGrp="1"/>
          </p:cNvSpPr>
          <p:nvPr>
            <p:ph type="subTitle" idx="3"/>
          </p:nvPr>
        </p:nvSpPr>
        <p:spPr>
          <a:xfrm>
            <a:off x="735300" y="26492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is the Sun’s mass</a:t>
            </a:r>
            <a:endParaRPr/>
          </a:p>
        </p:txBody>
      </p:sp>
      <p:sp>
        <p:nvSpPr>
          <p:cNvPr id="554" name="Google Shape;554;p45"/>
          <p:cNvSpPr txBox="1">
            <a:spLocks noGrp="1"/>
          </p:cNvSpPr>
          <p:nvPr>
            <p:ph type="title" idx="4"/>
          </p:nvPr>
        </p:nvSpPr>
        <p:spPr>
          <a:xfrm>
            <a:off x="735300" y="35073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a:t>
            </a:r>
            <a:r>
              <a:rPr lang="en">
                <a:solidFill>
                  <a:schemeClr val="dk1"/>
                </a:solidFill>
              </a:rPr>
              <a:t>km</a:t>
            </a:r>
            <a:endParaRPr>
              <a:solidFill>
                <a:schemeClr val="dk1"/>
              </a:solidFill>
            </a:endParaRPr>
          </a:p>
        </p:txBody>
      </p:sp>
      <p:sp>
        <p:nvSpPr>
          <p:cNvPr id="555" name="Google Shape;555;p45"/>
          <p:cNvSpPr txBox="1">
            <a:spLocks noGrp="1"/>
          </p:cNvSpPr>
          <p:nvPr>
            <p:ph type="subTitle" idx="5"/>
          </p:nvPr>
        </p:nvSpPr>
        <p:spPr>
          <a:xfrm>
            <a:off x="735160" y="4115775"/>
            <a:ext cx="35100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Earth and the Moon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PREVENTION</a:t>
            </a:r>
            <a:endParaRPr/>
          </a:p>
        </p:txBody>
      </p:sp>
      <p:sp>
        <p:nvSpPr>
          <p:cNvPr id="561" name="Google Shape;561;p46"/>
          <p:cNvSpPr txBox="1"/>
          <p:nvPr/>
        </p:nvSpPr>
        <p:spPr>
          <a:xfrm>
            <a:off x="12348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1</a:t>
            </a:r>
            <a:endParaRPr sz="1800" b="1">
              <a:solidFill>
                <a:schemeClr val="dk2"/>
              </a:solidFill>
              <a:latin typeface="Spartan"/>
              <a:ea typeface="Spartan"/>
              <a:cs typeface="Spartan"/>
              <a:sym typeface="Spartan"/>
            </a:endParaRPr>
          </a:p>
        </p:txBody>
      </p:sp>
      <p:sp>
        <p:nvSpPr>
          <p:cNvPr id="562" name="Google Shape;562;p46"/>
          <p:cNvSpPr txBox="1"/>
          <p:nvPr/>
        </p:nvSpPr>
        <p:spPr>
          <a:xfrm>
            <a:off x="12348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563" name="Google Shape;563;p46"/>
          <p:cNvSpPr/>
          <p:nvPr/>
        </p:nvSpPr>
        <p:spPr>
          <a:xfrm>
            <a:off x="6961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6"/>
          <p:cNvCxnSpPr/>
          <p:nvPr/>
        </p:nvCxnSpPr>
        <p:spPr>
          <a:xfrm>
            <a:off x="10824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65" name="Google Shape;565;p46"/>
          <p:cNvSpPr txBox="1"/>
          <p:nvPr/>
        </p:nvSpPr>
        <p:spPr>
          <a:xfrm>
            <a:off x="3014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2</a:t>
            </a:r>
            <a:endParaRPr sz="1800" b="1">
              <a:solidFill>
                <a:schemeClr val="dk2"/>
              </a:solidFill>
              <a:latin typeface="Spartan"/>
              <a:ea typeface="Spartan"/>
              <a:cs typeface="Spartan"/>
              <a:sym typeface="Spartan"/>
            </a:endParaRPr>
          </a:p>
        </p:txBody>
      </p:sp>
      <p:sp>
        <p:nvSpPr>
          <p:cNvPr id="566" name="Google Shape;566;p46"/>
          <p:cNvSpPr txBox="1"/>
          <p:nvPr/>
        </p:nvSpPr>
        <p:spPr>
          <a:xfrm>
            <a:off x="3014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smallest planet</a:t>
            </a:r>
            <a:endParaRPr>
              <a:solidFill>
                <a:schemeClr val="dk1"/>
              </a:solidFill>
              <a:latin typeface="Cabin"/>
              <a:ea typeface="Cabin"/>
              <a:cs typeface="Cabin"/>
              <a:sym typeface="Cabin"/>
            </a:endParaRPr>
          </a:p>
        </p:txBody>
      </p:sp>
      <p:sp>
        <p:nvSpPr>
          <p:cNvPr id="567" name="Google Shape;567;p46"/>
          <p:cNvSpPr/>
          <p:nvPr/>
        </p:nvSpPr>
        <p:spPr>
          <a:xfrm>
            <a:off x="24754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6"/>
          <p:cNvCxnSpPr/>
          <p:nvPr/>
        </p:nvCxnSpPr>
        <p:spPr>
          <a:xfrm>
            <a:off x="6420150" y="3161975"/>
            <a:ext cx="600" cy="1114800"/>
          </a:xfrm>
          <a:prstGeom prst="straightConnector1">
            <a:avLst/>
          </a:prstGeom>
          <a:noFill/>
          <a:ln w="19050" cap="flat" cmpd="sng">
            <a:solidFill>
              <a:schemeClr val="dk2"/>
            </a:solidFill>
            <a:prstDash val="solid"/>
            <a:round/>
            <a:headEnd type="none" w="med" len="med"/>
            <a:tailEnd type="none" w="med" len="med"/>
          </a:ln>
        </p:spPr>
      </p:cxnSp>
      <p:sp>
        <p:nvSpPr>
          <p:cNvPr id="569" name="Google Shape;569;p46"/>
          <p:cNvSpPr txBox="1"/>
          <p:nvPr/>
        </p:nvSpPr>
        <p:spPr>
          <a:xfrm>
            <a:off x="47934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3</a:t>
            </a:r>
            <a:endParaRPr sz="1800" b="1">
              <a:solidFill>
                <a:schemeClr val="dk2"/>
              </a:solidFill>
              <a:latin typeface="Spartan"/>
              <a:ea typeface="Spartan"/>
              <a:cs typeface="Spartan"/>
              <a:sym typeface="Spartan"/>
            </a:endParaRPr>
          </a:p>
        </p:txBody>
      </p:sp>
      <p:sp>
        <p:nvSpPr>
          <p:cNvPr id="570" name="Google Shape;570;p46"/>
          <p:cNvSpPr txBox="1"/>
          <p:nvPr/>
        </p:nvSpPr>
        <p:spPr>
          <a:xfrm>
            <a:off x="47934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571" name="Google Shape;571;p46"/>
          <p:cNvSpPr/>
          <p:nvPr/>
        </p:nvSpPr>
        <p:spPr>
          <a:xfrm>
            <a:off x="42546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46"/>
          <p:cNvCxnSpPr/>
          <p:nvPr/>
        </p:nvCxnSpPr>
        <p:spPr>
          <a:xfrm>
            <a:off x="46410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73" name="Google Shape;573;p46"/>
          <p:cNvSpPr/>
          <p:nvPr/>
        </p:nvSpPr>
        <p:spPr>
          <a:xfrm>
            <a:off x="60339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46"/>
          <p:cNvCxnSpPr/>
          <p:nvPr/>
        </p:nvCxnSpPr>
        <p:spPr>
          <a:xfrm>
            <a:off x="2861550" y="3161975"/>
            <a:ext cx="300" cy="1114800"/>
          </a:xfrm>
          <a:prstGeom prst="straightConnector1">
            <a:avLst/>
          </a:prstGeom>
          <a:noFill/>
          <a:ln w="19050" cap="flat" cmpd="sng">
            <a:solidFill>
              <a:schemeClr val="dk2"/>
            </a:solidFill>
            <a:prstDash val="solid"/>
            <a:round/>
            <a:headEnd type="none" w="med" len="med"/>
            <a:tailEnd type="none" w="med" len="med"/>
          </a:ln>
        </p:spPr>
      </p:cxnSp>
      <p:sp>
        <p:nvSpPr>
          <p:cNvPr id="575" name="Google Shape;575;p46"/>
          <p:cNvSpPr txBox="1"/>
          <p:nvPr/>
        </p:nvSpPr>
        <p:spPr>
          <a:xfrm>
            <a:off x="6572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4</a:t>
            </a:r>
            <a:endParaRPr sz="1800" b="1">
              <a:solidFill>
                <a:schemeClr val="dk2"/>
              </a:solidFill>
              <a:latin typeface="Spartan"/>
              <a:ea typeface="Spartan"/>
              <a:cs typeface="Spartan"/>
              <a:sym typeface="Spartan"/>
            </a:endParaRPr>
          </a:p>
        </p:txBody>
      </p:sp>
      <p:sp>
        <p:nvSpPr>
          <p:cNvPr id="576" name="Google Shape;576;p46"/>
          <p:cNvSpPr txBox="1"/>
          <p:nvPr/>
        </p:nvSpPr>
        <p:spPr>
          <a:xfrm>
            <a:off x="6572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Neptune is very far from the Sun</a:t>
            </a:r>
            <a:endParaRPr>
              <a:solidFill>
                <a:schemeClr val="dk1"/>
              </a:solidFill>
              <a:latin typeface="Cabin"/>
              <a:ea typeface="Cabin"/>
              <a:cs typeface="Cabin"/>
              <a:sym typeface="Cabin"/>
            </a:endParaRPr>
          </a:p>
        </p:txBody>
      </p:sp>
      <p:cxnSp>
        <p:nvCxnSpPr>
          <p:cNvPr id="577" name="Google Shape;577;p46"/>
          <p:cNvCxnSpPr>
            <a:stCxn id="563" idx="6"/>
            <a:endCxn id="567" idx="2"/>
          </p:cNvCxnSpPr>
          <p:nvPr/>
        </p:nvCxnSpPr>
        <p:spPr>
          <a:xfrm>
            <a:off x="14686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8" name="Google Shape;578;p46"/>
          <p:cNvCxnSpPr>
            <a:stCxn id="567" idx="6"/>
            <a:endCxn id="571" idx="2"/>
          </p:cNvCxnSpPr>
          <p:nvPr/>
        </p:nvCxnSpPr>
        <p:spPr>
          <a:xfrm>
            <a:off x="324790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9" name="Google Shape;579;p46"/>
          <p:cNvCxnSpPr>
            <a:stCxn id="571" idx="6"/>
            <a:endCxn id="573" idx="2"/>
          </p:cNvCxnSpPr>
          <p:nvPr/>
        </p:nvCxnSpPr>
        <p:spPr>
          <a:xfrm>
            <a:off x="50271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80" name="Google Shape;580;p46"/>
          <p:cNvCxnSpPr>
            <a:stCxn id="573" idx="6"/>
          </p:cNvCxnSpPr>
          <p:nvPr/>
        </p:nvCxnSpPr>
        <p:spPr>
          <a:xfrm>
            <a:off x="6806400" y="2775717"/>
            <a:ext cx="956100" cy="0"/>
          </a:xfrm>
          <a:prstGeom prst="straightConnector1">
            <a:avLst/>
          </a:prstGeom>
          <a:noFill/>
          <a:ln w="19050" cap="flat" cmpd="sng">
            <a:solidFill>
              <a:schemeClr val="dk2"/>
            </a:solidFill>
            <a:prstDash val="solid"/>
            <a:round/>
            <a:headEnd type="none" w="med" len="med"/>
            <a:tailEnd type="none" w="med" len="med"/>
          </a:ln>
        </p:spPr>
      </p:cxnSp>
      <p:grpSp>
        <p:nvGrpSpPr>
          <p:cNvPr id="581" name="Google Shape;581;p46"/>
          <p:cNvGrpSpPr/>
          <p:nvPr/>
        </p:nvGrpSpPr>
        <p:grpSpPr>
          <a:xfrm>
            <a:off x="4481866" y="2560735"/>
            <a:ext cx="318111" cy="434588"/>
            <a:chOff x="4350400" y="633125"/>
            <a:chExt cx="396350" cy="541475"/>
          </a:xfrm>
        </p:grpSpPr>
        <p:sp>
          <p:nvSpPr>
            <p:cNvPr id="582" name="Google Shape;582;p4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46"/>
          <p:cNvGrpSpPr/>
          <p:nvPr/>
        </p:nvGrpSpPr>
        <p:grpSpPr>
          <a:xfrm>
            <a:off x="6203127" y="2553561"/>
            <a:ext cx="434187" cy="434467"/>
            <a:chOff x="5025300" y="633275"/>
            <a:chExt cx="540975" cy="541325"/>
          </a:xfrm>
        </p:grpSpPr>
        <p:sp>
          <p:nvSpPr>
            <p:cNvPr id="585" name="Google Shape;585;p4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6"/>
          <p:cNvGrpSpPr/>
          <p:nvPr/>
        </p:nvGrpSpPr>
        <p:grpSpPr>
          <a:xfrm>
            <a:off x="865593" y="2582210"/>
            <a:ext cx="434187" cy="377162"/>
            <a:chOff x="5025300" y="3632600"/>
            <a:chExt cx="540975" cy="469925"/>
          </a:xfrm>
        </p:grpSpPr>
        <p:sp>
          <p:nvSpPr>
            <p:cNvPr id="591" name="Google Shape;591;p4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46"/>
          <p:cNvGrpSpPr/>
          <p:nvPr/>
        </p:nvGrpSpPr>
        <p:grpSpPr>
          <a:xfrm>
            <a:off x="2644378" y="2553488"/>
            <a:ext cx="434588" cy="434588"/>
            <a:chOff x="5772250" y="633125"/>
            <a:chExt cx="541475" cy="541475"/>
          </a:xfrm>
        </p:grpSpPr>
        <p:sp>
          <p:nvSpPr>
            <p:cNvPr id="597" name="Google Shape;597;p4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7"/>
          <p:cNvSpPr/>
          <p:nvPr/>
        </p:nvSpPr>
        <p:spPr>
          <a:xfrm>
            <a:off x="-47625" y="1387550"/>
            <a:ext cx="42681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47625" y="3125075"/>
            <a:ext cx="50388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610" name="Google Shape;610;p47"/>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611" name="Google Shape;611;p47"/>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612" name="Google Shape;612;p47"/>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a:t>
            </a:r>
            <a:endParaRPr/>
          </a:p>
        </p:txBody>
      </p:sp>
      <p:sp>
        <p:nvSpPr>
          <p:cNvPr id="613" name="Google Shape;613;p47"/>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pic>
        <p:nvPicPr>
          <p:cNvPr id="614" name="Google Shape;614;p47"/>
          <p:cNvPicPr preferRelativeResize="0"/>
          <p:nvPr/>
        </p:nvPicPr>
        <p:blipFill rotWithShape="1">
          <a:blip r:embed="rId3">
            <a:alphaModFix/>
          </a:blip>
          <a:srcRect l="19591" r="19585"/>
          <a:stretch/>
        </p:blipFill>
        <p:spPr>
          <a:xfrm flipH="1">
            <a:off x="5186648" y="62288"/>
            <a:ext cx="3978800" cy="4672650"/>
          </a:xfrm>
          <a:prstGeom prst="rect">
            <a:avLst/>
          </a:prstGeom>
          <a:noFill/>
          <a:ln>
            <a:noFill/>
          </a:ln>
        </p:spPr>
      </p:pic>
      <p:grpSp>
        <p:nvGrpSpPr>
          <p:cNvPr id="615" name="Google Shape;615;p47"/>
          <p:cNvGrpSpPr/>
          <p:nvPr/>
        </p:nvGrpSpPr>
        <p:grpSpPr>
          <a:xfrm flipH="1">
            <a:off x="5115000" y="-173083"/>
            <a:ext cx="4122098" cy="5157131"/>
            <a:chOff x="-254950" y="-133213"/>
            <a:chExt cx="4122098" cy="5157131"/>
          </a:xfrm>
        </p:grpSpPr>
        <p:sp>
          <p:nvSpPr>
            <p:cNvPr id="616" name="Google Shape;616;p47"/>
            <p:cNvSpPr/>
            <p:nvPr/>
          </p:nvSpPr>
          <p:spPr>
            <a:xfrm>
              <a:off x="-254950" y="-133213"/>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graphicFrame>
        <p:nvGraphicFramePr>
          <p:cNvPr id="625" name="Google Shape;625;p48"/>
          <p:cNvGraphicFramePr/>
          <p:nvPr/>
        </p:nvGraphicFramePr>
        <p:xfrm>
          <a:off x="1362075" y="1166850"/>
          <a:ext cx="6362825" cy="3205125"/>
        </p:xfrm>
        <a:graphic>
          <a:graphicData uri="http://schemas.openxmlformats.org/drawingml/2006/table">
            <a:tbl>
              <a:tblPr>
                <a:noFill/>
                <a:tableStyleId>{1EA0B447-F016-40CA-A632-BC069DE60E98}</a:tableStyleId>
              </a:tblPr>
              <a:tblGrid>
                <a:gridCol w="3003550">
                  <a:extLst>
                    <a:ext uri="{9D8B030D-6E8A-4147-A177-3AD203B41FA5}">
                      <a16:colId xmlns:a16="http://schemas.microsoft.com/office/drawing/2014/main" val="20000"/>
                    </a:ext>
                  </a:extLst>
                </a:gridCol>
                <a:gridCol w="1679575">
                  <a:extLst>
                    <a:ext uri="{9D8B030D-6E8A-4147-A177-3AD203B41FA5}">
                      <a16:colId xmlns:a16="http://schemas.microsoft.com/office/drawing/2014/main" val="20001"/>
                    </a:ext>
                  </a:extLst>
                </a:gridCol>
                <a:gridCol w="1679700">
                  <a:extLst>
                    <a:ext uri="{9D8B030D-6E8A-4147-A177-3AD203B41FA5}">
                      <a16:colId xmlns:a16="http://schemas.microsoft.com/office/drawing/2014/main" val="20002"/>
                    </a:ext>
                  </a:extLst>
                </a:gridCol>
              </a:tblGrid>
              <a:tr h="6410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Spartan"/>
                          <a:ea typeface="Spartan"/>
                          <a:cs typeface="Spartan"/>
                          <a:sym typeface="Spartan"/>
                        </a:rPr>
                        <a:t>NEPTUNE</a:t>
                      </a:r>
                      <a:endParaRPr sz="1800" b="1">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Spartan"/>
                          <a:ea typeface="Spartan"/>
                          <a:cs typeface="Spartan"/>
                          <a:sym typeface="Spartan"/>
                        </a:rPr>
                        <a:t>JUPITER</a:t>
                      </a:r>
                      <a:endParaRPr sz="1800" b="1">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closest planet to the Sun and the smallest one </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Saturn is a gas giant and has several rings. It's composed of hydrogen </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626" name="Google Shape;626;p48"/>
          <p:cNvGrpSpPr/>
          <p:nvPr/>
        </p:nvGrpSpPr>
        <p:grpSpPr>
          <a:xfrm>
            <a:off x="4971487" y="3170718"/>
            <a:ext cx="467997" cy="467997"/>
            <a:chOff x="1492675" y="4992125"/>
            <a:chExt cx="481825" cy="481825"/>
          </a:xfrm>
        </p:grpSpPr>
        <p:sp>
          <p:nvSpPr>
            <p:cNvPr id="627" name="Google Shape;627;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 name="Google Shape;629;p48"/>
          <p:cNvGrpSpPr/>
          <p:nvPr/>
        </p:nvGrpSpPr>
        <p:grpSpPr>
          <a:xfrm>
            <a:off x="4971561" y="2535435"/>
            <a:ext cx="467997" cy="467948"/>
            <a:chOff x="2085525" y="4992125"/>
            <a:chExt cx="481825" cy="481825"/>
          </a:xfrm>
        </p:grpSpPr>
        <p:sp>
          <p:nvSpPr>
            <p:cNvPr id="630" name="Google Shape;630;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 name="Google Shape;631;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 name="Google Shape;632;p48"/>
          <p:cNvGrpSpPr/>
          <p:nvPr/>
        </p:nvGrpSpPr>
        <p:grpSpPr>
          <a:xfrm>
            <a:off x="6651061" y="2535435"/>
            <a:ext cx="467997" cy="467948"/>
            <a:chOff x="2085525" y="4992125"/>
            <a:chExt cx="481825" cy="481825"/>
          </a:xfrm>
        </p:grpSpPr>
        <p:sp>
          <p:nvSpPr>
            <p:cNvPr id="633" name="Google Shape;633;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 name="Google Shape;634;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 name="Google Shape;635;p48"/>
          <p:cNvGrpSpPr/>
          <p:nvPr/>
        </p:nvGrpSpPr>
        <p:grpSpPr>
          <a:xfrm>
            <a:off x="4971561" y="1900135"/>
            <a:ext cx="467997" cy="467948"/>
            <a:chOff x="2085525" y="4992125"/>
            <a:chExt cx="481825" cy="481825"/>
          </a:xfrm>
        </p:grpSpPr>
        <p:sp>
          <p:nvSpPr>
            <p:cNvPr id="636" name="Google Shape;636;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 name="Google Shape;637;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 name="Google Shape;638;p48"/>
          <p:cNvGrpSpPr/>
          <p:nvPr/>
        </p:nvGrpSpPr>
        <p:grpSpPr>
          <a:xfrm>
            <a:off x="6651062" y="1900068"/>
            <a:ext cx="467997" cy="467997"/>
            <a:chOff x="1492675" y="4992125"/>
            <a:chExt cx="481825" cy="481825"/>
          </a:xfrm>
        </p:grpSpPr>
        <p:sp>
          <p:nvSpPr>
            <p:cNvPr id="639" name="Google Shape;639;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 name="Google Shape;640;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 name="Google Shape;641;p48"/>
          <p:cNvGrpSpPr/>
          <p:nvPr/>
        </p:nvGrpSpPr>
        <p:grpSpPr>
          <a:xfrm>
            <a:off x="6651062" y="3170718"/>
            <a:ext cx="467997" cy="467997"/>
            <a:chOff x="1492675" y="4992125"/>
            <a:chExt cx="481825" cy="481825"/>
          </a:xfrm>
        </p:grpSpPr>
        <p:sp>
          <p:nvSpPr>
            <p:cNvPr id="642" name="Google Shape;642;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 name="Google Shape;643;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 name="Google Shape;644;p48"/>
          <p:cNvGrpSpPr/>
          <p:nvPr/>
        </p:nvGrpSpPr>
        <p:grpSpPr>
          <a:xfrm>
            <a:off x="6651062" y="3806068"/>
            <a:ext cx="467997" cy="467997"/>
            <a:chOff x="1492675" y="4992125"/>
            <a:chExt cx="481825" cy="481825"/>
          </a:xfrm>
        </p:grpSpPr>
        <p:sp>
          <p:nvSpPr>
            <p:cNvPr id="645" name="Google Shape;645;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 name="Google Shape;647;p48"/>
          <p:cNvGrpSpPr/>
          <p:nvPr/>
        </p:nvGrpSpPr>
        <p:grpSpPr>
          <a:xfrm>
            <a:off x="4971561" y="3806085"/>
            <a:ext cx="467997" cy="467948"/>
            <a:chOff x="2085525" y="4992125"/>
            <a:chExt cx="481825" cy="481825"/>
          </a:xfrm>
        </p:grpSpPr>
        <p:sp>
          <p:nvSpPr>
            <p:cNvPr id="648" name="Google Shape;648;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 name="Google Shape;649;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3419475" y="971550"/>
            <a:ext cx="5810700"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a:t>
            </a:r>
            <a:r>
              <a:rPr lang="en">
                <a:solidFill>
                  <a:schemeClr val="dk1"/>
                </a:solidFill>
              </a:rPr>
              <a:t>WORDS</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PREVALENCE</a:t>
            </a:r>
            <a:endParaRPr/>
          </a:p>
        </p:txBody>
      </p:sp>
      <p:sp>
        <p:nvSpPr>
          <p:cNvPr id="661" name="Google Shape;661;p50"/>
          <p:cNvSpPr txBox="1"/>
          <p:nvPr/>
        </p:nvSpPr>
        <p:spPr>
          <a:xfrm>
            <a:off x="5145225" y="1448100"/>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662" name="Google Shape;662;p50"/>
          <p:cNvSpPr txBox="1"/>
          <p:nvPr/>
        </p:nvSpPr>
        <p:spPr>
          <a:xfrm>
            <a:off x="5145561" y="1844450"/>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high temperatures</a:t>
            </a:r>
            <a:endParaRPr>
              <a:solidFill>
                <a:schemeClr val="dk1"/>
              </a:solidFill>
              <a:latin typeface="Cabin"/>
              <a:ea typeface="Cabin"/>
              <a:cs typeface="Cabin"/>
              <a:sym typeface="Cabin"/>
            </a:endParaRPr>
          </a:p>
        </p:txBody>
      </p:sp>
      <p:sp>
        <p:nvSpPr>
          <p:cNvPr id="663" name="Google Shape;663;p50"/>
          <p:cNvSpPr txBox="1"/>
          <p:nvPr/>
        </p:nvSpPr>
        <p:spPr>
          <a:xfrm>
            <a:off x="5145225" y="2970775"/>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664" name="Google Shape;664;p50"/>
          <p:cNvSpPr txBox="1"/>
          <p:nvPr/>
        </p:nvSpPr>
        <p:spPr>
          <a:xfrm>
            <a:off x="5145561" y="3367125"/>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p:txBody>
      </p:sp>
      <p:sp>
        <p:nvSpPr>
          <p:cNvPr id="665" name="Google Shape;665;p50"/>
          <p:cNvSpPr/>
          <p:nvPr/>
        </p:nvSpPr>
        <p:spPr>
          <a:xfrm>
            <a:off x="7657200" y="1570317"/>
            <a:ext cx="772500" cy="77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70%</a:t>
            </a:r>
            <a:endParaRPr sz="1100" b="1">
              <a:solidFill>
                <a:schemeClr val="lt1"/>
              </a:solidFill>
              <a:latin typeface="Spartan"/>
              <a:ea typeface="Spartan"/>
              <a:cs typeface="Spartan"/>
              <a:sym typeface="Spartan"/>
            </a:endParaRPr>
          </a:p>
        </p:txBody>
      </p:sp>
      <p:sp>
        <p:nvSpPr>
          <p:cNvPr id="666" name="Google Shape;666;p50"/>
          <p:cNvSpPr/>
          <p:nvPr/>
        </p:nvSpPr>
        <p:spPr>
          <a:xfrm>
            <a:off x="7657200" y="3094367"/>
            <a:ext cx="772500" cy="77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30%</a:t>
            </a:r>
            <a:endParaRPr sz="1100" b="1">
              <a:solidFill>
                <a:schemeClr val="lt1"/>
              </a:solidFill>
              <a:latin typeface="Spartan"/>
              <a:ea typeface="Spartan"/>
              <a:cs typeface="Spartan"/>
              <a:sym typeface="Spartan"/>
            </a:endParaRPr>
          </a:p>
        </p:txBody>
      </p:sp>
      <p:grpSp>
        <p:nvGrpSpPr>
          <p:cNvPr id="667" name="Google Shape;667;p50"/>
          <p:cNvGrpSpPr/>
          <p:nvPr/>
        </p:nvGrpSpPr>
        <p:grpSpPr>
          <a:xfrm>
            <a:off x="722002" y="1637003"/>
            <a:ext cx="3861153" cy="2137274"/>
            <a:chOff x="2654821" y="2311071"/>
            <a:chExt cx="2279715" cy="1262120"/>
          </a:xfrm>
        </p:grpSpPr>
        <p:grpSp>
          <p:nvGrpSpPr>
            <p:cNvPr id="668" name="Google Shape;668;p50"/>
            <p:cNvGrpSpPr/>
            <p:nvPr/>
          </p:nvGrpSpPr>
          <p:grpSpPr>
            <a:xfrm>
              <a:off x="4034269" y="2840745"/>
              <a:ext cx="40212" cy="36437"/>
              <a:chOff x="4293400" y="2574725"/>
              <a:chExt cx="84425" cy="80100"/>
            </a:xfrm>
          </p:grpSpPr>
          <p:sp>
            <p:nvSpPr>
              <p:cNvPr id="669" name="Google Shape;669;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a:noFill/>
              </a:ln>
            </p:spPr>
          </p:sp>
          <p:sp>
            <p:nvSpPr>
              <p:cNvPr id="670" name="Google Shape;670;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0"/>
            <p:cNvGrpSpPr/>
            <p:nvPr/>
          </p:nvGrpSpPr>
          <p:grpSpPr>
            <a:xfrm>
              <a:off x="3894606" y="2334874"/>
              <a:ext cx="913198" cy="518984"/>
              <a:chOff x="4000175" y="1462675"/>
              <a:chExt cx="1917275" cy="1140875"/>
            </a:xfrm>
          </p:grpSpPr>
          <p:sp>
            <p:nvSpPr>
              <p:cNvPr id="672" name="Google Shape;672;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a:noFill/>
              </a:ln>
            </p:spPr>
          </p:sp>
          <p:grpSp>
            <p:nvGrpSpPr>
              <p:cNvPr id="673" name="Google Shape;673;p50"/>
              <p:cNvGrpSpPr/>
              <p:nvPr/>
            </p:nvGrpSpPr>
            <p:grpSpPr>
              <a:xfrm>
                <a:off x="4000175" y="1462675"/>
                <a:ext cx="1917275" cy="1140875"/>
                <a:chOff x="4000175" y="1462675"/>
                <a:chExt cx="1917275" cy="1140875"/>
              </a:xfrm>
            </p:grpSpPr>
            <p:sp>
              <p:nvSpPr>
                <p:cNvPr id="674" name="Google Shape;674;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a:noFill/>
                </a:ln>
              </p:spPr>
            </p:sp>
            <p:sp>
              <p:nvSpPr>
                <p:cNvPr id="675" name="Google Shape;675;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9" name="Google Shape;679;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 name="Google Shape;680;p50"/>
            <p:cNvGrpSpPr/>
            <p:nvPr/>
          </p:nvGrpSpPr>
          <p:grpSpPr>
            <a:xfrm>
              <a:off x="3875768" y="2846704"/>
              <a:ext cx="44796" cy="47366"/>
              <a:chOff x="3960625" y="2587825"/>
              <a:chExt cx="94050" cy="104125"/>
            </a:xfrm>
          </p:grpSpPr>
          <p:sp>
            <p:nvSpPr>
              <p:cNvPr id="681" name="Google Shape;681;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a:noFill/>
              </a:ln>
            </p:spPr>
          </p:sp>
          <p:sp>
            <p:nvSpPr>
              <p:cNvPr id="682" name="Google Shape;682;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0"/>
            <p:cNvGrpSpPr/>
            <p:nvPr/>
          </p:nvGrpSpPr>
          <p:grpSpPr>
            <a:xfrm>
              <a:off x="3782759" y="2807162"/>
              <a:ext cx="82686" cy="85487"/>
              <a:chOff x="3765350" y="2500900"/>
              <a:chExt cx="173600" cy="187925"/>
            </a:xfrm>
          </p:grpSpPr>
          <p:sp>
            <p:nvSpPr>
              <p:cNvPr id="684" name="Google Shape;684;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a:noFill/>
              </a:ln>
            </p:spPr>
          </p:sp>
          <p:sp>
            <p:nvSpPr>
              <p:cNvPr id="685" name="Google Shape;685;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0"/>
            <p:cNvGrpSpPr/>
            <p:nvPr/>
          </p:nvGrpSpPr>
          <p:grpSpPr>
            <a:xfrm>
              <a:off x="3775674" y="2798496"/>
              <a:ext cx="40545" cy="23564"/>
              <a:chOff x="3750475" y="2481850"/>
              <a:chExt cx="85125" cy="51800"/>
            </a:xfrm>
          </p:grpSpPr>
          <p:sp>
            <p:nvSpPr>
              <p:cNvPr id="691" name="Google Shape;691;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a:noFill/>
              </a:ln>
            </p:spPr>
          </p:sp>
        </p:grpSp>
        <p:grpSp>
          <p:nvGrpSpPr>
            <p:cNvPr id="693" name="Google Shape;693;p50"/>
            <p:cNvGrpSpPr/>
            <p:nvPr/>
          </p:nvGrpSpPr>
          <p:grpSpPr>
            <a:xfrm>
              <a:off x="3716946" y="2776024"/>
              <a:ext cx="81971" cy="76912"/>
              <a:chOff x="3627175" y="2432450"/>
              <a:chExt cx="172100" cy="169075"/>
            </a:xfrm>
          </p:grpSpPr>
          <p:sp>
            <p:nvSpPr>
              <p:cNvPr id="694" name="Google Shape;694;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a:noFill/>
              </a:ln>
            </p:spPr>
          </p:sp>
          <p:sp>
            <p:nvSpPr>
              <p:cNvPr id="696" name="Google Shape;696;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a:noFill/>
              </a:ln>
            </p:spPr>
          </p:sp>
        </p:grpSp>
        <p:grpSp>
          <p:nvGrpSpPr>
            <p:cNvPr id="697" name="Google Shape;697;p50"/>
            <p:cNvGrpSpPr/>
            <p:nvPr/>
          </p:nvGrpSpPr>
          <p:grpSpPr>
            <a:xfrm>
              <a:off x="3685682" y="2845624"/>
              <a:ext cx="29311" cy="45055"/>
              <a:chOff x="3561536" y="2585450"/>
              <a:chExt cx="61539" cy="99045"/>
            </a:xfrm>
          </p:grpSpPr>
          <p:sp>
            <p:nvSpPr>
              <p:cNvPr id="698" name="Google Shape;698;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a:noFill/>
              </a:ln>
            </p:spPr>
          </p:sp>
        </p:grpSp>
        <p:grpSp>
          <p:nvGrpSpPr>
            <p:cNvPr id="700" name="Google Shape;700;p50"/>
            <p:cNvGrpSpPr/>
            <p:nvPr/>
          </p:nvGrpSpPr>
          <p:grpSpPr>
            <a:xfrm>
              <a:off x="3849905" y="2572252"/>
              <a:ext cx="74339" cy="119559"/>
              <a:chOff x="3906325" y="1984500"/>
              <a:chExt cx="156075" cy="262825"/>
            </a:xfrm>
          </p:grpSpPr>
          <p:sp>
            <p:nvSpPr>
              <p:cNvPr id="701" name="Google Shape;701;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a:noFill/>
              </a:ln>
            </p:spPr>
          </p:sp>
          <p:sp>
            <p:nvSpPr>
              <p:cNvPr id="702" name="Google Shape;702;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0"/>
            <p:cNvGrpSpPr/>
            <p:nvPr/>
          </p:nvGrpSpPr>
          <p:grpSpPr>
            <a:xfrm>
              <a:off x="2654821" y="2414345"/>
              <a:ext cx="667570" cy="558731"/>
              <a:chOff x="1397225" y="1637375"/>
              <a:chExt cx="1401575" cy="1228250"/>
            </a:xfrm>
          </p:grpSpPr>
          <p:sp>
            <p:nvSpPr>
              <p:cNvPr id="704" name="Google Shape;704;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a:noFill/>
              </a:ln>
            </p:spPr>
          </p:sp>
          <p:grpSp>
            <p:nvGrpSpPr>
              <p:cNvPr id="705" name="Google Shape;705;p50"/>
              <p:cNvGrpSpPr/>
              <p:nvPr/>
            </p:nvGrpSpPr>
            <p:grpSpPr>
              <a:xfrm>
                <a:off x="1397225" y="1637375"/>
                <a:ext cx="1398775" cy="1228250"/>
                <a:chOff x="1397225" y="1637375"/>
                <a:chExt cx="1398775" cy="1228250"/>
              </a:xfrm>
            </p:grpSpPr>
            <p:sp>
              <p:nvSpPr>
                <p:cNvPr id="706" name="Google Shape;706;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50"/>
            <p:cNvGrpSpPr/>
            <p:nvPr/>
          </p:nvGrpSpPr>
          <p:grpSpPr>
            <a:xfrm>
              <a:off x="3230417" y="3103734"/>
              <a:ext cx="282982" cy="280332"/>
              <a:chOff x="2605700" y="3152850"/>
              <a:chExt cx="594125" cy="616250"/>
            </a:xfrm>
          </p:grpSpPr>
          <p:sp>
            <p:nvSpPr>
              <p:cNvPr id="709" name="Google Shape;709;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a:noFill/>
              </a:ln>
            </p:spPr>
          </p:sp>
          <p:sp>
            <p:nvSpPr>
              <p:cNvPr id="710" name="Google Shape;710;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11" name="Google Shape;711;p50"/>
            <p:cNvGrpSpPr/>
            <p:nvPr/>
          </p:nvGrpSpPr>
          <p:grpSpPr>
            <a:xfrm>
              <a:off x="3265985" y="3226989"/>
              <a:ext cx="87151" cy="346202"/>
              <a:chOff x="2680375" y="3423800"/>
              <a:chExt cx="182975" cy="761050"/>
            </a:xfrm>
          </p:grpSpPr>
          <p:sp>
            <p:nvSpPr>
              <p:cNvPr id="712" name="Google Shape;712;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a:noFill/>
              </a:ln>
            </p:spPr>
          </p:sp>
          <p:sp>
            <p:nvSpPr>
              <p:cNvPr id="713" name="Google Shape;713;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0"/>
            <p:cNvGrpSpPr/>
            <p:nvPr/>
          </p:nvGrpSpPr>
          <p:grpSpPr>
            <a:xfrm>
              <a:off x="3855466" y="3289811"/>
              <a:ext cx="112514" cy="94210"/>
              <a:chOff x="3918000" y="3561900"/>
              <a:chExt cx="236225" cy="207100"/>
            </a:xfrm>
          </p:grpSpPr>
          <p:sp>
            <p:nvSpPr>
              <p:cNvPr id="715" name="Google Shape;715;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a:noFill/>
              </a:ln>
            </p:spPr>
          </p:sp>
          <p:sp>
            <p:nvSpPr>
              <p:cNvPr id="716" name="Google Shape;716;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20" name="Google Shape;720;p50"/>
            <p:cNvGrpSpPr/>
            <p:nvPr/>
          </p:nvGrpSpPr>
          <p:grpSpPr>
            <a:xfrm>
              <a:off x="2905224" y="2311071"/>
              <a:ext cx="596721" cy="528992"/>
              <a:chOff x="1922950" y="1410350"/>
              <a:chExt cx="1252825" cy="1162875"/>
            </a:xfrm>
          </p:grpSpPr>
          <p:sp>
            <p:nvSpPr>
              <p:cNvPr id="721" name="Google Shape;721;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37" name="Google Shape;737;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57" name="Google Shape;757;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58" name="Google Shape;758;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0"/>
            <p:cNvGrpSpPr/>
            <p:nvPr/>
          </p:nvGrpSpPr>
          <p:grpSpPr>
            <a:xfrm>
              <a:off x="3280929" y="3294542"/>
              <a:ext cx="109894" cy="272224"/>
              <a:chOff x="2711750" y="3572300"/>
              <a:chExt cx="230725" cy="598425"/>
            </a:xfrm>
          </p:grpSpPr>
          <p:sp>
            <p:nvSpPr>
              <p:cNvPr id="760" name="Google Shape;760;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0"/>
            <p:cNvGrpSpPr/>
            <p:nvPr/>
          </p:nvGrpSpPr>
          <p:grpSpPr>
            <a:xfrm>
              <a:off x="3790439" y="2408636"/>
              <a:ext cx="73017" cy="75684"/>
              <a:chOff x="3781475" y="1624825"/>
              <a:chExt cx="153300" cy="166375"/>
            </a:xfrm>
          </p:grpSpPr>
          <p:sp>
            <p:nvSpPr>
              <p:cNvPr id="764" name="Google Shape;764;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50"/>
            <p:cNvGrpSpPr/>
            <p:nvPr/>
          </p:nvGrpSpPr>
          <p:grpSpPr>
            <a:xfrm>
              <a:off x="4403342" y="3107749"/>
              <a:ext cx="316680" cy="101374"/>
              <a:chOff x="5068275" y="3161675"/>
              <a:chExt cx="664875" cy="222850"/>
            </a:xfrm>
          </p:grpSpPr>
          <p:sp>
            <p:nvSpPr>
              <p:cNvPr id="776" name="Google Shape;776;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0"/>
            <p:cNvGrpSpPr/>
            <p:nvPr/>
          </p:nvGrpSpPr>
          <p:grpSpPr>
            <a:xfrm>
              <a:off x="3697513" y="2707266"/>
              <a:ext cx="59549" cy="79733"/>
              <a:chOff x="3586375" y="2281300"/>
              <a:chExt cx="125025" cy="175275"/>
            </a:xfrm>
          </p:grpSpPr>
          <p:sp>
            <p:nvSpPr>
              <p:cNvPr id="810" name="Google Shape;810;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50"/>
            <p:cNvGrpSpPr/>
            <p:nvPr/>
          </p:nvGrpSpPr>
          <p:grpSpPr>
            <a:xfrm>
              <a:off x="4513224" y="3221724"/>
              <a:ext cx="274563" cy="280321"/>
              <a:chOff x="5298975" y="3412225"/>
              <a:chExt cx="576450" cy="616225"/>
            </a:xfrm>
          </p:grpSpPr>
          <p:sp>
            <p:nvSpPr>
              <p:cNvPr id="814" name="Google Shape;814;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15" name="Google Shape;815;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0"/>
            <p:cNvGrpSpPr/>
            <p:nvPr/>
          </p:nvGrpSpPr>
          <p:grpSpPr>
            <a:xfrm>
              <a:off x="4824403" y="3421846"/>
              <a:ext cx="110132" cy="130647"/>
              <a:chOff x="5952300" y="3852150"/>
              <a:chExt cx="231225" cy="287200"/>
            </a:xfrm>
          </p:grpSpPr>
          <p:sp>
            <p:nvSpPr>
              <p:cNvPr id="817" name="Google Shape;817;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0"/>
            <p:cNvGrpSpPr/>
            <p:nvPr/>
          </p:nvGrpSpPr>
          <p:grpSpPr>
            <a:xfrm>
              <a:off x="4295710" y="3079670"/>
              <a:ext cx="14968" cy="27135"/>
              <a:chOff x="4842300" y="3099950"/>
              <a:chExt cx="31425" cy="59650"/>
            </a:xfrm>
          </p:grpSpPr>
          <p:sp>
            <p:nvSpPr>
              <p:cNvPr id="828" name="Google Shape;828;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50"/>
            <p:cNvGrpSpPr/>
            <p:nvPr/>
          </p:nvGrpSpPr>
          <p:grpSpPr>
            <a:xfrm>
              <a:off x="3831056" y="2816010"/>
              <a:ext cx="37378" cy="27612"/>
              <a:chOff x="3866750" y="2520350"/>
              <a:chExt cx="78475" cy="60700"/>
            </a:xfrm>
          </p:grpSpPr>
          <p:sp>
            <p:nvSpPr>
              <p:cNvPr id="841" name="Google Shape;841;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2" name="Google Shape;862;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4" name="Google Shape;874;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0"/>
            <p:cNvGrpSpPr/>
            <p:nvPr/>
          </p:nvGrpSpPr>
          <p:grpSpPr>
            <a:xfrm>
              <a:off x="3632736" y="3051591"/>
              <a:ext cx="63288" cy="45217"/>
              <a:chOff x="3450375" y="3038225"/>
              <a:chExt cx="132875" cy="99400"/>
            </a:xfrm>
          </p:grpSpPr>
          <p:sp>
            <p:nvSpPr>
              <p:cNvPr id="888" name="Google Shape;888;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9" name="Google Shape;899;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09" name="Google Shape;909;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5" name="Google Shape;915;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0"/>
          <p:cNvSpPr/>
          <p:nvPr/>
        </p:nvSpPr>
        <p:spPr>
          <a:xfrm>
            <a:off x="7596150" y="1509275"/>
            <a:ext cx="894600" cy="894600"/>
          </a:xfrm>
          <a:prstGeom prst="arc">
            <a:avLst>
              <a:gd name="adj1" fmla="val 16200000"/>
              <a:gd name="adj2" fmla="val 877470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7596150" y="3033325"/>
            <a:ext cx="894600" cy="894600"/>
          </a:xfrm>
          <a:prstGeom prst="arc">
            <a:avLst>
              <a:gd name="adj1" fmla="val 16200000"/>
              <a:gd name="adj2" fmla="val 23783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1"/>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32" name="Google Shape;932;p51"/>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Clr>
                <a:schemeClr val="hlink"/>
              </a:buClr>
              <a:buSzPts val="1100"/>
              <a:buFont typeface="Arial"/>
              <a:buNone/>
            </a:pPr>
            <a:endParaRPr/>
          </a:p>
          <a:p>
            <a:pPr marL="457200" lvl="0" indent="-317500" algn="l" rtl="0">
              <a:spcBef>
                <a:spcPts val="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45720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933" name="Google Shape;933;p51"/>
          <p:cNvPicPr preferRelativeResize="0"/>
          <p:nvPr/>
        </p:nvPicPr>
        <p:blipFill rotWithShape="1">
          <a:blip r:embed="rId3">
            <a:alphaModFix/>
          </a:blip>
          <a:srcRect l="-641" r="50941"/>
          <a:stretch/>
        </p:blipFill>
        <p:spPr>
          <a:xfrm>
            <a:off x="5040138" y="176599"/>
            <a:ext cx="3681828" cy="4938688"/>
          </a:xfrm>
          <a:prstGeom prst="rect">
            <a:avLst/>
          </a:prstGeom>
          <a:noFill/>
          <a:ln>
            <a:noFill/>
          </a:ln>
        </p:spPr>
      </p:pic>
      <p:sp>
        <p:nvSpPr>
          <p:cNvPr id="934" name="Google Shape;934;p51"/>
          <p:cNvSpPr/>
          <p:nvPr/>
        </p:nvSpPr>
        <p:spPr>
          <a:xfrm flipH="1">
            <a:off x="4851755"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flipH="1">
            <a:off x="545244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flipH="1">
            <a:off x="570599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flipH="1">
            <a:off x="4760400"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41D477CE-0B37-1004-32C6-1BD41401BCC6}"/>
              </a:ext>
            </a:extLst>
          </p:cNvPr>
          <p:cNvSpPr>
            <a:spLocks noGrp="1"/>
          </p:cNvSpPr>
          <p:nvPr>
            <p:ph type="subTitle" idx="1"/>
          </p:nvPr>
        </p:nvSpPr>
        <p:spPr/>
        <p:txBody>
          <a:bodyPr/>
          <a:lstStyle/>
          <a:p>
            <a:pPr>
              <a:spcAft>
                <a:spcPts val="600"/>
              </a:spcAft>
            </a:pPr>
            <a:r>
              <a:rPr lang="en-US" sz="1600" dirty="0"/>
              <a:t>Khối u </a:t>
            </a:r>
            <a:r>
              <a:rPr lang="en-US" sz="1600" dirty="0" err="1"/>
              <a:t>não</a:t>
            </a:r>
            <a:r>
              <a:rPr lang="en-US" sz="1600" dirty="0"/>
              <a:t> là một </a:t>
            </a:r>
            <a:r>
              <a:rPr lang="en-US" sz="1600" dirty="0" err="1"/>
              <a:t>bệnh</a:t>
            </a:r>
            <a:r>
              <a:rPr lang="en-US" sz="1600" dirty="0"/>
              <a:t> lý tiềm ẩn nhiều </a:t>
            </a:r>
            <a:r>
              <a:rPr lang="en-US" sz="1600" dirty="0" err="1"/>
              <a:t>nguy</a:t>
            </a:r>
            <a:r>
              <a:rPr lang="en-US" sz="1600" dirty="0"/>
              <a:t> </a:t>
            </a:r>
            <a:r>
              <a:rPr lang="en-US" sz="1600" dirty="0" err="1"/>
              <a:t>hiểm</a:t>
            </a:r>
            <a:r>
              <a:rPr lang="en-US" sz="1600" dirty="0"/>
              <a:t>, khối u có thể </a:t>
            </a:r>
            <a:r>
              <a:rPr lang="en-US" sz="1600" dirty="0" err="1"/>
              <a:t>gây</a:t>
            </a:r>
            <a:r>
              <a:rPr lang="en-US" sz="1600" dirty="0"/>
              <a:t> </a:t>
            </a:r>
            <a:r>
              <a:rPr lang="en-US" sz="1600" dirty="0" err="1"/>
              <a:t>hại</a:t>
            </a:r>
            <a:r>
              <a:rPr lang="en-US" sz="1600" dirty="0"/>
              <a:t> đến nhiều </a:t>
            </a:r>
            <a:r>
              <a:rPr lang="en-US" sz="1600" dirty="0" err="1"/>
              <a:t>khu</a:t>
            </a:r>
            <a:r>
              <a:rPr lang="en-US" sz="1600" dirty="0"/>
              <a:t> </a:t>
            </a:r>
            <a:r>
              <a:rPr lang="en-US" sz="1600" dirty="0" err="1"/>
              <a:t>vực</a:t>
            </a:r>
            <a:r>
              <a:rPr lang="en-US" sz="1600" dirty="0"/>
              <a:t> trong </a:t>
            </a:r>
            <a:r>
              <a:rPr lang="en-US" sz="1600" dirty="0" err="1"/>
              <a:t>não</a:t>
            </a:r>
            <a:r>
              <a:rPr lang="en-US" sz="1600" dirty="0"/>
              <a:t>, </a:t>
            </a:r>
            <a:r>
              <a:rPr lang="en-US" sz="1600" dirty="0" err="1"/>
              <a:t>gây</a:t>
            </a:r>
            <a:r>
              <a:rPr lang="en-US" sz="1600" dirty="0"/>
              <a:t> </a:t>
            </a:r>
            <a:r>
              <a:rPr lang="en-US" sz="1600" dirty="0" err="1"/>
              <a:t>rối</a:t>
            </a:r>
            <a:r>
              <a:rPr lang="en-US" sz="1600" dirty="0"/>
              <a:t> </a:t>
            </a:r>
            <a:r>
              <a:rPr lang="en-US" sz="1600" dirty="0" err="1"/>
              <a:t>loạn</a:t>
            </a:r>
            <a:r>
              <a:rPr lang="en-US" sz="1600" dirty="0"/>
              <a:t> các chức </a:t>
            </a:r>
            <a:r>
              <a:rPr lang="en-US" sz="1600" dirty="0" err="1"/>
              <a:t>năng</a:t>
            </a:r>
            <a:r>
              <a:rPr lang="en-US" sz="1600" dirty="0"/>
              <a:t> của </a:t>
            </a:r>
            <a:r>
              <a:rPr lang="en-US" sz="1600" dirty="0" err="1"/>
              <a:t>não</a:t>
            </a:r>
            <a:r>
              <a:rPr lang="en-US" sz="1600" dirty="0"/>
              <a:t>.</a:t>
            </a:r>
          </a:p>
          <a:p>
            <a:pPr>
              <a:spcAft>
                <a:spcPts val="600"/>
              </a:spcAft>
            </a:pPr>
            <a:r>
              <a:rPr lang="en-US" sz="1600" dirty="0"/>
              <a:t>Tạo </a:t>
            </a:r>
            <a:r>
              <a:rPr lang="en-US" sz="1600" dirty="0" err="1"/>
              <a:t>ra</a:t>
            </a:r>
            <a:r>
              <a:rPr lang="en-US" sz="1600" dirty="0"/>
              <a:t> các </a:t>
            </a:r>
            <a:r>
              <a:rPr lang="en-US" sz="1600" dirty="0" err="1"/>
              <a:t>triệu</a:t>
            </a:r>
            <a:r>
              <a:rPr lang="en-US" sz="1600" dirty="0"/>
              <a:t> </a:t>
            </a:r>
            <a:r>
              <a:rPr lang="en-US" sz="1600" dirty="0" err="1"/>
              <a:t>chứng</a:t>
            </a:r>
            <a:r>
              <a:rPr lang="en-US" sz="1600" dirty="0"/>
              <a:t> không thể nhận biết </a:t>
            </a:r>
            <a:r>
              <a:rPr lang="en-US" sz="1600" dirty="0" err="1"/>
              <a:t>cho</a:t>
            </a:r>
            <a:r>
              <a:rPr lang="en-US" sz="1600" dirty="0"/>
              <a:t> đến </a:t>
            </a:r>
            <a:r>
              <a:rPr lang="en-US" sz="1600" dirty="0" err="1"/>
              <a:t>khi</a:t>
            </a:r>
            <a:r>
              <a:rPr lang="en-US" sz="1600" dirty="0"/>
              <a:t> </a:t>
            </a:r>
            <a:r>
              <a:rPr lang="en-US" sz="1600" dirty="0" err="1"/>
              <a:t>bệnh</a:t>
            </a:r>
            <a:r>
              <a:rPr lang="en-US" sz="1600" dirty="0"/>
              <a:t> trở </a:t>
            </a:r>
            <a:r>
              <a:rPr lang="en-US" sz="1600" dirty="0" err="1"/>
              <a:t>nên</a:t>
            </a:r>
            <a:r>
              <a:rPr lang="en-US" sz="1600" dirty="0"/>
              <a:t> </a:t>
            </a:r>
            <a:r>
              <a:rPr lang="en-US" sz="1600" dirty="0" err="1"/>
              <a:t>trầm</a:t>
            </a:r>
            <a:r>
              <a:rPr lang="en-US" sz="1600" dirty="0"/>
              <a:t> </a:t>
            </a:r>
            <a:r>
              <a:rPr lang="en-US" sz="1600" dirty="0" err="1"/>
              <a:t>trọng</a:t>
            </a:r>
            <a:r>
              <a:rPr lang="en-US" sz="1600" dirty="0"/>
              <a:t>.</a:t>
            </a:r>
          </a:p>
          <a:p>
            <a:pPr>
              <a:spcAft>
                <a:spcPts val="600"/>
              </a:spcAft>
            </a:pPr>
            <a:r>
              <a:rPr lang="en-US" sz="1600" dirty="0" err="1"/>
              <a:t>Đa</a:t>
            </a:r>
            <a:r>
              <a:rPr lang="en-US" sz="1600" dirty="0"/>
              <a:t> phần các </a:t>
            </a:r>
            <a:r>
              <a:rPr lang="en-US" sz="1600" dirty="0" err="1"/>
              <a:t>bệnh</a:t>
            </a:r>
            <a:r>
              <a:rPr lang="en-US" sz="1600" dirty="0"/>
              <a:t> </a:t>
            </a:r>
            <a:r>
              <a:rPr lang="en-US" sz="1600" dirty="0" err="1"/>
              <a:t>nhân</a:t>
            </a:r>
            <a:r>
              <a:rPr lang="en-US" sz="1600" dirty="0"/>
              <a:t> đ</a:t>
            </a:r>
            <a:r>
              <a:rPr lang="vi-VN" sz="1600" dirty="0"/>
              <a:t>ư</a:t>
            </a:r>
            <a:r>
              <a:rPr lang="en-US" sz="1600" dirty="0" err="1"/>
              <a:t>ợc</a:t>
            </a:r>
            <a:r>
              <a:rPr lang="en-US" sz="1600" dirty="0"/>
              <a:t> </a:t>
            </a:r>
            <a:r>
              <a:rPr lang="en-US" sz="1600" dirty="0" err="1"/>
              <a:t>chuẩn</a:t>
            </a:r>
            <a:r>
              <a:rPr lang="en-US" sz="1600" dirty="0"/>
              <a:t> </a:t>
            </a:r>
            <a:r>
              <a:rPr lang="en-US" sz="1600" dirty="0" err="1"/>
              <a:t>đoán</a:t>
            </a:r>
            <a:r>
              <a:rPr lang="en-US" sz="1600" dirty="0"/>
              <a:t> </a:t>
            </a:r>
            <a:r>
              <a:rPr lang="en-US" sz="1600" dirty="0" err="1"/>
              <a:t>mắc</a:t>
            </a:r>
            <a:r>
              <a:rPr lang="en-US" sz="1600" dirty="0"/>
              <a:t> </a:t>
            </a:r>
            <a:r>
              <a:rPr lang="en-US" sz="1600" dirty="0" err="1"/>
              <a:t>ung</a:t>
            </a:r>
            <a:r>
              <a:rPr lang="en-US" sz="1600" dirty="0"/>
              <a:t> </a:t>
            </a:r>
            <a:r>
              <a:rPr lang="en-US" sz="1600" dirty="0" err="1"/>
              <a:t>th</a:t>
            </a:r>
            <a:r>
              <a:rPr lang="vi-VN" sz="1600" dirty="0"/>
              <a:t>ư</a:t>
            </a:r>
            <a:r>
              <a:rPr lang="en-US" sz="1600" dirty="0"/>
              <a:t> thì ở giai đoạn không thể điều trị đ</a:t>
            </a:r>
            <a:r>
              <a:rPr lang="vi-VN" sz="1600" dirty="0"/>
              <a:t>ư</a:t>
            </a:r>
            <a:r>
              <a:rPr lang="en-US" sz="1600" dirty="0" err="1"/>
              <a:t>ợc</a:t>
            </a:r>
            <a:r>
              <a:rPr lang="en-US" sz="1600" dirty="0"/>
              <a:t> </a:t>
            </a:r>
            <a:r>
              <a:rPr lang="en-US" sz="1600" dirty="0" err="1"/>
              <a:t>nữa</a:t>
            </a:r>
            <a:r>
              <a:rPr lang="en-US" sz="1600" dirty="0"/>
              <a:t>, một phần là </a:t>
            </a:r>
            <a:r>
              <a:rPr lang="en-US" sz="1600" dirty="0" err="1"/>
              <a:t>đo</a:t>
            </a:r>
            <a:r>
              <a:rPr lang="en-US" sz="1600" dirty="0"/>
              <a:t> </a:t>
            </a:r>
            <a:r>
              <a:rPr lang="en-US" sz="1600" dirty="0" err="1"/>
              <a:t>kinh</a:t>
            </a:r>
            <a:r>
              <a:rPr lang="en-US" sz="1600" dirty="0"/>
              <a:t> tế, </a:t>
            </a:r>
            <a:r>
              <a:rPr lang="en-US" sz="1600" dirty="0" err="1"/>
              <a:t>tinh</a:t>
            </a:r>
            <a:r>
              <a:rPr lang="en-US" sz="1600" dirty="0"/>
              <a:t> chủ quan ng</a:t>
            </a:r>
            <a:r>
              <a:rPr lang="vi-VN" sz="1600" dirty="0"/>
              <a:t>ư</a:t>
            </a:r>
            <a:r>
              <a:rPr lang="en-US" sz="1600" dirty="0" err="1"/>
              <a:t>ời</a:t>
            </a:r>
            <a:r>
              <a:rPr lang="en-US" sz="1600" dirty="0"/>
              <a:t> </a:t>
            </a:r>
            <a:r>
              <a:rPr lang="en-US" sz="1600" dirty="0" err="1"/>
              <a:t>mắc</a:t>
            </a:r>
            <a:r>
              <a:rPr lang="en-US" sz="1600" dirty="0"/>
              <a:t> và cũng là do qua trình </a:t>
            </a:r>
            <a:r>
              <a:rPr lang="en-US" sz="1600" dirty="0" err="1"/>
              <a:t>chuẩn</a:t>
            </a:r>
            <a:r>
              <a:rPr lang="en-US" sz="1600" dirty="0"/>
              <a:t> </a:t>
            </a:r>
            <a:r>
              <a:rPr lang="en-US" sz="1600" dirty="0" err="1"/>
              <a:t>đoán</a:t>
            </a:r>
            <a:r>
              <a:rPr lang="en-US" sz="1600" dirty="0"/>
              <a:t> bị </a:t>
            </a:r>
            <a:r>
              <a:rPr lang="en-US" sz="1600" dirty="0" err="1"/>
              <a:t>chẩm</a:t>
            </a:r>
            <a:r>
              <a:rPr lang="en-US" sz="1600" dirty="0"/>
              <a:t> </a:t>
            </a:r>
            <a:r>
              <a:rPr lang="en-US" sz="1600" dirty="0" err="1"/>
              <a:t>trể</a:t>
            </a:r>
            <a:r>
              <a:rPr lang="en-US" sz="1600" dirty="0"/>
              <a:t>.</a:t>
            </a:r>
          </a:p>
          <a:p>
            <a:pPr>
              <a:spcAft>
                <a:spcPts val="600"/>
              </a:spcAft>
            </a:pPr>
            <a:r>
              <a:rPr lang="en-US" sz="1600" dirty="0"/>
              <a:t>Khối u </a:t>
            </a:r>
            <a:r>
              <a:rPr lang="en-US" sz="1600" dirty="0" err="1"/>
              <a:t>não</a:t>
            </a:r>
            <a:r>
              <a:rPr lang="en-US" sz="1600" dirty="0"/>
              <a:t> không đ</a:t>
            </a:r>
            <a:r>
              <a:rPr lang="vi-VN" sz="1600" dirty="0"/>
              <a:t>ư</a:t>
            </a:r>
            <a:r>
              <a:rPr lang="en-US" sz="1600" dirty="0" err="1"/>
              <a:t>ợc</a:t>
            </a:r>
            <a:r>
              <a:rPr lang="en-US" sz="1600" dirty="0"/>
              <a:t> điều trị </a:t>
            </a:r>
            <a:r>
              <a:rPr lang="en-US" sz="1600" dirty="0" err="1"/>
              <a:t>kịp</a:t>
            </a:r>
            <a:r>
              <a:rPr lang="en-US" sz="1600" dirty="0"/>
              <a:t> thời có </a:t>
            </a:r>
            <a:r>
              <a:rPr lang="en-US" sz="1600" dirty="0" err="1"/>
              <a:t>khả</a:t>
            </a:r>
            <a:r>
              <a:rPr lang="en-US" sz="1600" dirty="0"/>
              <a:t> </a:t>
            </a:r>
            <a:r>
              <a:rPr lang="en-US" sz="1600" dirty="0" err="1"/>
              <a:t>năng</a:t>
            </a:r>
            <a:r>
              <a:rPr lang="en-US" sz="1600" dirty="0"/>
              <a:t> </a:t>
            </a:r>
            <a:r>
              <a:rPr lang="en-US" sz="1600" dirty="0" err="1"/>
              <a:t>cao</a:t>
            </a:r>
            <a:r>
              <a:rPr lang="en-US" sz="1600" dirty="0"/>
              <a:t> </a:t>
            </a:r>
            <a:r>
              <a:rPr lang="en-US" sz="1600" dirty="0" err="1"/>
              <a:t>gây</a:t>
            </a:r>
            <a:r>
              <a:rPr lang="en-US" sz="1600" dirty="0"/>
              <a:t> tử </a:t>
            </a:r>
            <a:r>
              <a:rPr lang="en-US" sz="1600" dirty="0" err="1"/>
              <a:t>vong</a:t>
            </a:r>
            <a:r>
              <a:rPr lang="en-US" sz="1600" dirty="0"/>
              <a:t> </a:t>
            </a:r>
            <a:r>
              <a:rPr lang="en-US" sz="1600" dirty="0" err="1"/>
              <a:t>cho</a:t>
            </a:r>
            <a:r>
              <a:rPr lang="en-US" sz="1600" dirty="0"/>
              <a:t> ng</a:t>
            </a:r>
            <a:r>
              <a:rPr lang="vi-VN" sz="1600" dirty="0"/>
              <a:t>ư</a:t>
            </a:r>
            <a:r>
              <a:rPr lang="en-US" sz="1600" dirty="0" err="1"/>
              <a:t>ời</a:t>
            </a:r>
            <a:r>
              <a:rPr lang="en-US" sz="1600" dirty="0"/>
              <a:t> </a:t>
            </a:r>
            <a:r>
              <a:rPr lang="en-US" sz="1600" dirty="0" err="1"/>
              <a:t>mắc</a:t>
            </a:r>
            <a:r>
              <a:rPr lang="en-US" sz="1600" dirty="0"/>
              <a:t> phải </a:t>
            </a:r>
            <a:r>
              <a:rPr lang="en-US" sz="1600" dirty="0" err="1"/>
              <a:t>hoặc</a:t>
            </a:r>
            <a:r>
              <a:rPr lang="en-US" sz="1600" dirty="0"/>
              <a:t> sống </a:t>
            </a:r>
            <a:r>
              <a:rPr lang="en-US" sz="1600" dirty="0" err="1"/>
              <a:t>cuộc</a:t>
            </a:r>
            <a:r>
              <a:rPr lang="en-US" sz="1600" dirty="0"/>
              <a:t> sống thực vật.</a:t>
            </a:r>
          </a:p>
          <a:p>
            <a:pPr>
              <a:spcAft>
                <a:spcPts val="600"/>
              </a:spcAft>
            </a:pPr>
            <a:r>
              <a:rPr lang="en-US" sz="1600" dirty="0" err="1"/>
              <a:t>Năm</a:t>
            </a:r>
            <a:r>
              <a:rPr lang="en-US" sz="1600" dirty="0"/>
              <a:t> 2022 Việt Nam </a:t>
            </a:r>
            <a:r>
              <a:rPr lang="en-US" sz="1600" dirty="0" err="1"/>
              <a:t>ghi</a:t>
            </a:r>
            <a:r>
              <a:rPr lang="en-US" sz="1600" dirty="0"/>
              <a:t> nhận có 189.563 ca </a:t>
            </a:r>
            <a:r>
              <a:rPr lang="en-US" sz="1600" dirty="0" err="1"/>
              <a:t>mắc</a:t>
            </a:r>
            <a:r>
              <a:rPr lang="en-US" sz="1600" dirty="0"/>
              <a:t> mới và 122.690 ca tử </a:t>
            </a:r>
            <a:r>
              <a:rPr lang="en-US" sz="1600" dirty="0" err="1"/>
              <a:t>vong</a:t>
            </a:r>
            <a:r>
              <a:rPr lang="en-US" sz="1600" dirty="0"/>
              <a:t> do </a:t>
            </a:r>
            <a:r>
              <a:rPr lang="en-US" sz="1600" dirty="0" err="1"/>
              <a:t>ung</a:t>
            </a:r>
            <a:r>
              <a:rPr lang="en-US" sz="1600" dirty="0"/>
              <a:t> </a:t>
            </a:r>
            <a:r>
              <a:rPr lang="en-US" sz="1600" dirty="0" err="1"/>
              <a:t>thư</a:t>
            </a:r>
            <a:r>
              <a:rPr lang="en-US" sz="1600" dirty="0"/>
              <a:t>, </a:t>
            </a:r>
            <a:r>
              <a:rPr lang="en-US" sz="1600" dirty="0" err="1"/>
              <a:t>tăng</a:t>
            </a:r>
            <a:r>
              <a:rPr lang="en-US" sz="1600" dirty="0"/>
              <a:t> nhiều so với </a:t>
            </a:r>
            <a:r>
              <a:rPr lang="en-US" sz="1600" dirty="0" err="1"/>
              <a:t>năm</a:t>
            </a:r>
            <a:r>
              <a:rPr lang="en-US" sz="1600" dirty="0"/>
              <a:t> 2018.</a:t>
            </a:r>
          </a:p>
          <a:p>
            <a:pPr>
              <a:spcAft>
                <a:spcPts val="600"/>
              </a:spcAft>
            </a:pPr>
            <a:endParaRPr lang="vi-VN" sz="1600" dirty="0"/>
          </a:p>
        </p:txBody>
      </p:sp>
      <p:sp>
        <p:nvSpPr>
          <p:cNvPr id="5" name="Title 4">
            <a:extLst>
              <a:ext uri="{FF2B5EF4-FFF2-40B4-BE49-F238E27FC236}">
                <a16:creationId xmlns:a16="http://schemas.microsoft.com/office/drawing/2014/main" id="{F8189E16-5377-3597-A324-ADD78768D820}"/>
              </a:ext>
            </a:extLst>
          </p:cNvPr>
          <p:cNvSpPr>
            <a:spLocks noGrp="1"/>
          </p:cNvSpPr>
          <p:nvPr>
            <p:ph type="title"/>
          </p:nvPr>
        </p:nvSpPr>
        <p:spPr/>
        <p:txBody>
          <a:bodyPr/>
          <a:lstStyle/>
          <a:p>
            <a:r>
              <a:rPr lang="en-US" dirty="0">
                <a:latin typeface="+mj-lt"/>
              </a:rPr>
              <a:t>TÍNH CẤP THIẾT CỦA ĐỀ TÀI</a:t>
            </a:r>
            <a:endParaRPr lang="vi-VN" dirty="0">
              <a:latin typeface="+mj-lt"/>
            </a:endParaRPr>
          </a:p>
        </p:txBody>
      </p:sp>
    </p:spTree>
    <p:extLst>
      <p:ext uri="{BB962C8B-B14F-4D97-AF65-F5344CB8AC3E}">
        <p14:creationId xmlns:p14="http://schemas.microsoft.com/office/powerpoint/2010/main" val="670444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dk1"/>
                </a:solidFill>
              </a:rPr>
              <a:t>TEAM</a:t>
            </a:r>
            <a:endParaRPr>
              <a:solidFill>
                <a:schemeClr val="dk1"/>
              </a:solidFill>
            </a:endParaRPr>
          </a:p>
        </p:txBody>
      </p:sp>
      <p:sp>
        <p:nvSpPr>
          <p:cNvPr id="943" name="Google Shape;943;p52"/>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945" name="Google Shape;945;p52"/>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pic>
        <p:nvPicPr>
          <p:cNvPr id="947" name="Google Shape;947;p52"/>
          <p:cNvPicPr preferRelativeResize="0"/>
          <p:nvPr/>
        </p:nvPicPr>
        <p:blipFill rotWithShape="1">
          <a:blip r:embed="rId3">
            <a:alphaModFix/>
          </a:blip>
          <a:srcRect l="6036" r="55189" b="45720"/>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rotWithShape="1">
          <a:blip r:embed="rId4">
            <a:alphaModFix/>
          </a:blip>
          <a:srcRect l="27127" r="27127" b="18732"/>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3"/>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p:txBody>
      </p:sp>
      <p:sp>
        <p:nvSpPr>
          <p:cNvPr id="956" name="Google Shape;956;p53"/>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4"/>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62" name="Google Shape;962;p54"/>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a:t>
            </a:r>
            <a:r>
              <a:rPr lang="en">
                <a:solidFill>
                  <a:schemeClr val="dk1"/>
                </a:solidFill>
              </a:rPr>
              <a:t>WEBSITE!</a:t>
            </a:r>
            <a:endParaRPr>
              <a:solidFill>
                <a:schemeClr val="dk1"/>
              </a:solidFill>
            </a:endParaRPr>
          </a:p>
        </p:txBody>
      </p:sp>
      <p:pic>
        <p:nvPicPr>
          <p:cNvPr id="963" name="Google Shape;963;p54"/>
          <p:cNvPicPr preferRelativeResize="0"/>
          <p:nvPr/>
        </p:nvPicPr>
        <p:blipFill rotWithShape="1">
          <a:blip r:embed="rId3">
            <a:alphaModFix/>
          </a:blip>
          <a:srcRect l="3278" t="-606" b="-3887"/>
          <a:stretch/>
        </p:blipFill>
        <p:spPr>
          <a:xfrm>
            <a:off x="4521689" y="1220140"/>
            <a:ext cx="3508500" cy="2132248"/>
          </a:xfrm>
          <a:prstGeom prst="rect">
            <a:avLst/>
          </a:prstGeom>
          <a:noFill/>
          <a:ln>
            <a:noFill/>
          </a:ln>
        </p:spPr>
      </p:pic>
      <p:sp>
        <p:nvSpPr>
          <p:cNvPr id="964" name="Google Shape;964;p54"/>
          <p:cNvSpPr/>
          <p:nvPr/>
        </p:nvSpPr>
        <p:spPr>
          <a:xfrm>
            <a:off x="4402625" y="1083929"/>
            <a:ext cx="3767823" cy="297564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5"/>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b="1">
                <a:solidFill>
                  <a:schemeClr val="dk2"/>
                </a:solidFill>
                <a:latin typeface="Spartan"/>
                <a:ea typeface="Spartan"/>
                <a:cs typeface="Spartan"/>
                <a:sym typeface="Spartan"/>
              </a:rPr>
              <a:t>DO YOU HAVE ANY</a:t>
            </a:r>
            <a:r>
              <a:rPr lang="en" b="1">
                <a:latin typeface="Spartan"/>
                <a:ea typeface="Spartan"/>
                <a:cs typeface="Spartan"/>
                <a:sym typeface="Spartan"/>
              </a:rPr>
              <a:t> QUESTIONS?</a:t>
            </a:r>
            <a:endParaRPr b="1">
              <a:latin typeface="Spartan"/>
              <a:ea typeface="Spartan"/>
              <a:cs typeface="Spartan"/>
              <a:sym typeface="Spartan"/>
            </a:endParaRPr>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Clr>
                <a:schemeClr val="hlink"/>
              </a:buClr>
              <a:buSzPts val="1100"/>
              <a:buFont typeface="Arial"/>
              <a:buNone/>
            </a:pPr>
            <a:r>
              <a:rPr lang="en"/>
              <a:t>youremail@freepik.com </a:t>
            </a:r>
            <a:endParaRPr/>
          </a:p>
          <a:p>
            <a:pPr marL="0" lvl="0" indent="0" algn="l" rtl="0">
              <a:spcBef>
                <a:spcPts val="0"/>
              </a:spcBef>
              <a:spcAft>
                <a:spcPts val="0"/>
              </a:spcAft>
              <a:buClr>
                <a:schemeClr val="hlink"/>
              </a:buClr>
              <a:buSzPts val="1100"/>
              <a:buFont typeface="Arial"/>
              <a:buNone/>
            </a:pPr>
            <a:r>
              <a:rPr lang="en"/>
              <a:t>+91  620 421 838 </a:t>
            </a:r>
            <a:endParaRPr/>
          </a:p>
          <a:p>
            <a:pPr marL="0" lvl="0" indent="0" algn="l" rtl="0">
              <a:spcBef>
                <a:spcPts val="0"/>
              </a:spcBef>
              <a:spcAft>
                <a:spcPts val="0"/>
              </a:spcAft>
              <a:buClr>
                <a:schemeClr val="hlink"/>
              </a:buClr>
              <a:buSzPts val="1100"/>
              <a:buFont typeface="Arial"/>
              <a:buNone/>
            </a:pPr>
            <a:r>
              <a:rPr lang="en"/>
              <a:t>yourcompany.com</a:t>
            </a:r>
            <a:endParaRPr/>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None/>
            </a:pPr>
            <a:endParaRPr/>
          </a:p>
        </p:txBody>
      </p:sp>
      <p:sp>
        <p:nvSpPr>
          <p:cNvPr id="970" name="Google Shape;970;p55"/>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71" name="Google Shape;971;p55"/>
          <p:cNvSpPr txBox="1"/>
          <p:nvPr/>
        </p:nvSpPr>
        <p:spPr>
          <a:xfrm>
            <a:off x="714300" y="4267850"/>
            <a:ext cx="3188700" cy="33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Cabin"/>
                <a:ea typeface="Cabin"/>
                <a:cs typeface="Cabin"/>
                <a:sym typeface="Cabin"/>
              </a:rPr>
              <a:t>Please keep this slide for attribution</a:t>
            </a:r>
            <a:endParaRPr sz="1200" b="1">
              <a:solidFill>
                <a:schemeClr val="dk1"/>
              </a:solidFill>
              <a:latin typeface="Cabin"/>
              <a:ea typeface="Cabin"/>
              <a:cs typeface="Cabin"/>
              <a:sym typeface="Cabin"/>
            </a:endParaRPr>
          </a:p>
        </p:txBody>
      </p:sp>
      <p:sp>
        <p:nvSpPr>
          <p:cNvPr id="972" name="Google Shape;972;p55"/>
          <p:cNvSpPr/>
          <p:nvPr/>
        </p:nvSpPr>
        <p:spPr>
          <a:xfrm>
            <a:off x="771450"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1807936"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2844421"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55"/>
          <p:cNvGrpSpPr/>
          <p:nvPr/>
        </p:nvGrpSpPr>
        <p:grpSpPr>
          <a:xfrm>
            <a:off x="2979599" y="2933532"/>
            <a:ext cx="336572" cy="336612"/>
            <a:chOff x="1379798" y="1723250"/>
            <a:chExt cx="397887" cy="397887"/>
          </a:xfrm>
        </p:grpSpPr>
        <p:sp>
          <p:nvSpPr>
            <p:cNvPr id="976" name="Google Shape;976;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5"/>
          <p:cNvGrpSpPr/>
          <p:nvPr/>
        </p:nvGrpSpPr>
        <p:grpSpPr>
          <a:xfrm>
            <a:off x="1943090" y="2933532"/>
            <a:ext cx="336590" cy="336612"/>
            <a:chOff x="266768" y="1721375"/>
            <a:chExt cx="397907" cy="397887"/>
          </a:xfrm>
        </p:grpSpPr>
        <p:sp>
          <p:nvSpPr>
            <p:cNvPr id="981" name="Google Shape;981;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5"/>
          <p:cNvGrpSpPr/>
          <p:nvPr/>
        </p:nvGrpSpPr>
        <p:grpSpPr>
          <a:xfrm>
            <a:off x="906604" y="2933532"/>
            <a:ext cx="336555" cy="336612"/>
            <a:chOff x="864491" y="1723250"/>
            <a:chExt cx="397866" cy="397887"/>
          </a:xfrm>
        </p:grpSpPr>
        <p:sp>
          <p:nvSpPr>
            <p:cNvPr id="984" name="Google Shape;984;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5"/>
          <p:cNvGrpSpPr/>
          <p:nvPr/>
        </p:nvGrpSpPr>
        <p:grpSpPr>
          <a:xfrm rot="10800000">
            <a:off x="6072586" y="298585"/>
            <a:ext cx="3612780" cy="4546335"/>
            <a:chOff x="6084961" y="352067"/>
            <a:chExt cx="3612780" cy="4546335"/>
          </a:xfrm>
        </p:grpSpPr>
        <p:sp>
          <p:nvSpPr>
            <p:cNvPr id="988" name="Google Shape;988;p55"/>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WRLD. CANCER AWRNSS. DAY</a:t>
            </a:r>
            <a:r>
              <a:rPr lang="en">
                <a:solidFill>
                  <a:schemeClr val="dk1"/>
                </a:solidFill>
              </a:rPr>
              <a:t> PACK</a:t>
            </a:r>
            <a:endParaRPr>
              <a:solidFill>
                <a:schemeClr val="dk1"/>
              </a:solidFill>
            </a:endParaRPr>
          </a:p>
        </p:txBody>
      </p:sp>
      <p:grpSp>
        <p:nvGrpSpPr>
          <p:cNvPr id="996" name="Google Shape;996;p56"/>
          <p:cNvGrpSpPr/>
          <p:nvPr/>
        </p:nvGrpSpPr>
        <p:grpSpPr>
          <a:xfrm>
            <a:off x="1123090" y="1309402"/>
            <a:ext cx="338765" cy="472491"/>
            <a:chOff x="619200" y="633125"/>
            <a:chExt cx="388225" cy="541475"/>
          </a:xfrm>
        </p:grpSpPr>
        <p:sp>
          <p:nvSpPr>
            <p:cNvPr id="997" name="Google Shape;997;p56"/>
            <p:cNvSpPr/>
            <p:nvPr/>
          </p:nvSpPr>
          <p:spPr>
            <a:xfrm>
              <a:off x="647625" y="1047200"/>
              <a:ext cx="141075" cy="127400"/>
            </a:xfrm>
            <a:custGeom>
              <a:avLst/>
              <a:gdLst/>
              <a:ahLst/>
              <a:cxnLst/>
              <a:rect l="l" t="t" r="r" b="b"/>
              <a:pathLst>
                <a:path w="5643" h="5096" extrusionOk="0">
                  <a:moveTo>
                    <a:pt x="3410" y="0"/>
                  </a:moveTo>
                  <a:lnTo>
                    <a:pt x="0" y="2883"/>
                  </a:lnTo>
                  <a:lnTo>
                    <a:pt x="1868" y="5095"/>
                  </a:lnTo>
                  <a:lnTo>
                    <a:pt x="5643" y="1888"/>
                  </a:lnTo>
                  <a:lnTo>
                    <a:pt x="3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619200" y="633125"/>
              <a:ext cx="388225" cy="541475"/>
            </a:xfrm>
            <a:custGeom>
              <a:avLst/>
              <a:gdLst/>
              <a:ahLst/>
              <a:cxnLst/>
              <a:rect l="l" t="t" r="r" b="b"/>
              <a:pathLst>
                <a:path w="15529" h="21659" extrusionOk="0">
                  <a:moveTo>
                    <a:pt x="7754" y="1"/>
                  </a:moveTo>
                  <a:cubicBezTo>
                    <a:pt x="5603" y="1"/>
                    <a:pt x="3532" y="934"/>
                    <a:pt x="2071" y="2538"/>
                  </a:cubicBezTo>
                  <a:cubicBezTo>
                    <a:pt x="691" y="4101"/>
                    <a:pt x="1" y="6090"/>
                    <a:pt x="143" y="8160"/>
                  </a:cubicBezTo>
                  <a:cubicBezTo>
                    <a:pt x="285" y="10231"/>
                    <a:pt x="1239" y="12118"/>
                    <a:pt x="2842" y="13458"/>
                  </a:cubicBezTo>
                  <a:lnTo>
                    <a:pt x="12524" y="21658"/>
                  </a:lnTo>
                  <a:lnTo>
                    <a:pt x="14392" y="19446"/>
                  </a:lnTo>
                  <a:lnTo>
                    <a:pt x="4689" y="11266"/>
                  </a:lnTo>
                  <a:cubicBezTo>
                    <a:pt x="3715" y="10434"/>
                    <a:pt x="3106" y="9256"/>
                    <a:pt x="3025" y="7957"/>
                  </a:cubicBezTo>
                  <a:cubicBezTo>
                    <a:pt x="2923" y="6678"/>
                    <a:pt x="3350" y="5420"/>
                    <a:pt x="4222" y="4466"/>
                  </a:cubicBezTo>
                  <a:cubicBezTo>
                    <a:pt x="5136" y="3451"/>
                    <a:pt x="6394" y="2883"/>
                    <a:pt x="7754" y="2883"/>
                  </a:cubicBezTo>
                  <a:cubicBezTo>
                    <a:pt x="9134" y="2883"/>
                    <a:pt x="10393" y="3451"/>
                    <a:pt x="11306" y="4466"/>
                  </a:cubicBezTo>
                  <a:cubicBezTo>
                    <a:pt x="12159" y="5420"/>
                    <a:pt x="12585" y="6678"/>
                    <a:pt x="12504" y="7957"/>
                  </a:cubicBezTo>
                  <a:cubicBezTo>
                    <a:pt x="12402" y="9256"/>
                    <a:pt x="11814" y="10434"/>
                    <a:pt x="10819" y="11266"/>
                  </a:cubicBezTo>
                  <a:lnTo>
                    <a:pt x="8749" y="13032"/>
                  </a:lnTo>
                  <a:lnTo>
                    <a:pt x="10982" y="14919"/>
                  </a:lnTo>
                  <a:lnTo>
                    <a:pt x="12687" y="13458"/>
                  </a:lnTo>
                  <a:cubicBezTo>
                    <a:pt x="14270" y="12118"/>
                    <a:pt x="15224" y="10231"/>
                    <a:pt x="15366" y="8160"/>
                  </a:cubicBezTo>
                  <a:cubicBezTo>
                    <a:pt x="15528" y="6090"/>
                    <a:pt x="14838" y="4101"/>
                    <a:pt x="13438" y="2538"/>
                  </a:cubicBezTo>
                  <a:cubicBezTo>
                    <a:pt x="11996" y="934"/>
                    <a:pt x="9926" y="1"/>
                    <a:pt x="7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6"/>
          <p:cNvGrpSpPr/>
          <p:nvPr/>
        </p:nvGrpSpPr>
        <p:grpSpPr>
          <a:xfrm>
            <a:off x="1056227" y="2602355"/>
            <a:ext cx="472491" cy="472491"/>
            <a:chOff x="542575" y="2114850"/>
            <a:chExt cx="541475" cy="541475"/>
          </a:xfrm>
        </p:grpSpPr>
        <p:sp>
          <p:nvSpPr>
            <p:cNvPr id="1000" name="Google Shape;1000;p56"/>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6"/>
          <p:cNvGrpSpPr/>
          <p:nvPr/>
        </p:nvGrpSpPr>
        <p:grpSpPr>
          <a:xfrm>
            <a:off x="1084129" y="3895308"/>
            <a:ext cx="416688" cy="472469"/>
            <a:chOff x="574550" y="3596575"/>
            <a:chExt cx="477525" cy="541450"/>
          </a:xfrm>
        </p:grpSpPr>
        <p:sp>
          <p:nvSpPr>
            <p:cNvPr id="1006" name="Google Shape;1006;p56"/>
            <p:cNvSpPr/>
            <p:nvPr/>
          </p:nvSpPr>
          <p:spPr>
            <a:xfrm>
              <a:off x="766875" y="3773150"/>
              <a:ext cx="92875" cy="106100"/>
            </a:xfrm>
            <a:custGeom>
              <a:avLst/>
              <a:gdLst/>
              <a:ahLst/>
              <a:cxnLst/>
              <a:rect l="l" t="t" r="r" b="b"/>
              <a:pathLst>
                <a:path w="3715" h="4244" extrusionOk="0">
                  <a:moveTo>
                    <a:pt x="1847" y="1"/>
                  </a:moveTo>
                  <a:cubicBezTo>
                    <a:pt x="1319" y="1"/>
                    <a:pt x="832" y="224"/>
                    <a:pt x="487" y="610"/>
                  </a:cubicBezTo>
                  <a:cubicBezTo>
                    <a:pt x="163" y="996"/>
                    <a:pt x="0" y="1462"/>
                    <a:pt x="20" y="1970"/>
                  </a:cubicBezTo>
                  <a:cubicBezTo>
                    <a:pt x="61" y="2477"/>
                    <a:pt x="284" y="2924"/>
                    <a:pt x="670" y="3249"/>
                  </a:cubicBezTo>
                  <a:lnTo>
                    <a:pt x="1847" y="4243"/>
                  </a:lnTo>
                  <a:lnTo>
                    <a:pt x="3045" y="3249"/>
                  </a:lnTo>
                  <a:cubicBezTo>
                    <a:pt x="3410" y="2924"/>
                    <a:pt x="3654" y="2477"/>
                    <a:pt x="3674" y="1970"/>
                  </a:cubicBezTo>
                  <a:cubicBezTo>
                    <a:pt x="3715" y="1462"/>
                    <a:pt x="3552" y="996"/>
                    <a:pt x="3227" y="610"/>
                  </a:cubicBezTo>
                  <a:cubicBezTo>
                    <a:pt x="2862" y="224"/>
                    <a:pt x="2375"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653700" y="3676250"/>
              <a:ext cx="319200" cy="381600"/>
            </a:xfrm>
            <a:custGeom>
              <a:avLst/>
              <a:gdLst/>
              <a:ahLst/>
              <a:cxnLst/>
              <a:rect l="l" t="t" r="r" b="b"/>
              <a:pathLst>
                <a:path w="12768" h="15264" extrusionOk="0">
                  <a:moveTo>
                    <a:pt x="6374" y="2619"/>
                  </a:moveTo>
                  <a:cubicBezTo>
                    <a:pt x="7267" y="2619"/>
                    <a:pt x="8100" y="2984"/>
                    <a:pt x="8688" y="3654"/>
                  </a:cubicBezTo>
                  <a:cubicBezTo>
                    <a:pt x="9256" y="4283"/>
                    <a:pt x="9541" y="5095"/>
                    <a:pt x="9480" y="5927"/>
                  </a:cubicBezTo>
                  <a:cubicBezTo>
                    <a:pt x="9419" y="6780"/>
                    <a:pt x="9033" y="7551"/>
                    <a:pt x="8384" y="8079"/>
                  </a:cubicBezTo>
                  <a:lnTo>
                    <a:pt x="7369" y="8951"/>
                  </a:lnTo>
                  <a:lnTo>
                    <a:pt x="9256" y="10535"/>
                  </a:lnTo>
                  <a:lnTo>
                    <a:pt x="8424" y="11509"/>
                  </a:lnTo>
                  <a:lnTo>
                    <a:pt x="6374" y="9784"/>
                  </a:lnTo>
                  <a:lnTo>
                    <a:pt x="4324" y="11509"/>
                  </a:lnTo>
                  <a:lnTo>
                    <a:pt x="3512" y="10535"/>
                  </a:lnTo>
                  <a:lnTo>
                    <a:pt x="5400" y="8951"/>
                  </a:lnTo>
                  <a:lnTo>
                    <a:pt x="4385" y="8079"/>
                  </a:lnTo>
                  <a:cubicBezTo>
                    <a:pt x="3736" y="7551"/>
                    <a:pt x="3350" y="6780"/>
                    <a:pt x="3289" y="5927"/>
                  </a:cubicBezTo>
                  <a:cubicBezTo>
                    <a:pt x="3228" y="5095"/>
                    <a:pt x="3512" y="4283"/>
                    <a:pt x="4081" y="3654"/>
                  </a:cubicBezTo>
                  <a:cubicBezTo>
                    <a:pt x="4669" y="2984"/>
                    <a:pt x="5501" y="2619"/>
                    <a:pt x="6374" y="2619"/>
                  </a:cubicBezTo>
                  <a:close/>
                  <a:moveTo>
                    <a:pt x="6374" y="0"/>
                  </a:moveTo>
                  <a:cubicBezTo>
                    <a:pt x="5177" y="0"/>
                    <a:pt x="3918" y="142"/>
                    <a:pt x="2619" y="447"/>
                  </a:cubicBezTo>
                  <a:cubicBezTo>
                    <a:pt x="2010" y="1685"/>
                    <a:pt x="1117" y="2761"/>
                    <a:pt x="1" y="3573"/>
                  </a:cubicBezTo>
                  <a:lnTo>
                    <a:pt x="1" y="7551"/>
                  </a:lnTo>
                  <a:cubicBezTo>
                    <a:pt x="1" y="9439"/>
                    <a:pt x="671" y="11265"/>
                    <a:pt x="1909" y="12706"/>
                  </a:cubicBezTo>
                  <a:cubicBezTo>
                    <a:pt x="3086" y="14026"/>
                    <a:pt x="4649" y="14939"/>
                    <a:pt x="6374" y="15264"/>
                  </a:cubicBezTo>
                  <a:cubicBezTo>
                    <a:pt x="8120" y="14939"/>
                    <a:pt x="9683" y="14026"/>
                    <a:pt x="10840" y="12706"/>
                  </a:cubicBezTo>
                  <a:cubicBezTo>
                    <a:pt x="12078" y="11265"/>
                    <a:pt x="12768" y="9439"/>
                    <a:pt x="12768" y="7551"/>
                  </a:cubicBezTo>
                  <a:lnTo>
                    <a:pt x="12768" y="3573"/>
                  </a:lnTo>
                  <a:cubicBezTo>
                    <a:pt x="11652" y="2761"/>
                    <a:pt x="10738" y="1685"/>
                    <a:pt x="10150" y="447"/>
                  </a:cubicBezTo>
                  <a:cubicBezTo>
                    <a:pt x="8851" y="142"/>
                    <a:pt x="7592" y="0"/>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574550" y="3596575"/>
              <a:ext cx="477525" cy="541450"/>
            </a:xfrm>
            <a:custGeom>
              <a:avLst/>
              <a:gdLst/>
              <a:ahLst/>
              <a:cxnLst/>
              <a:rect l="l" t="t" r="r" b="b"/>
              <a:pathLst>
                <a:path w="19101" h="21658" extrusionOk="0">
                  <a:moveTo>
                    <a:pt x="9540" y="1908"/>
                  </a:moveTo>
                  <a:cubicBezTo>
                    <a:pt x="10860" y="1908"/>
                    <a:pt x="12220" y="2071"/>
                    <a:pt x="13600" y="2396"/>
                  </a:cubicBezTo>
                  <a:lnTo>
                    <a:pt x="14188" y="2517"/>
                  </a:lnTo>
                  <a:lnTo>
                    <a:pt x="14452" y="3065"/>
                  </a:lnTo>
                  <a:cubicBezTo>
                    <a:pt x="14960" y="4121"/>
                    <a:pt x="15731" y="5055"/>
                    <a:pt x="16685" y="5745"/>
                  </a:cubicBezTo>
                  <a:lnTo>
                    <a:pt x="17192" y="6110"/>
                  </a:lnTo>
                  <a:lnTo>
                    <a:pt x="17192" y="10738"/>
                  </a:lnTo>
                  <a:cubicBezTo>
                    <a:pt x="17192" y="12930"/>
                    <a:pt x="16401" y="15061"/>
                    <a:pt x="14960" y="16705"/>
                  </a:cubicBezTo>
                  <a:cubicBezTo>
                    <a:pt x="14310" y="17497"/>
                    <a:pt x="13519" y="18126"/>
                    <a:pt x="12625" y="18654"/>
                  </a:cubicBezTo>
                  <a:cubicBezTo>
                    <a:pt x="11732" y="19161"/>
                    <a:pt x="10778" y="19506"/>
                    <a:pt x="9784" y="19689"/>
                  </a:cubicBezTo>
                  <a:lnTo>
                    <a:pt x="9540" y="19750"/>
                  </a:lnTo>
                  <a:lnTo>
                    <a:pt x="9317" y="19689"/>
                  </a:lnTo>
                  <a:cubicBezTo>
                    <a:pt x="8302" y="19506"/>
                    <a:pt x="7348" y="19161"/>
                    <a:pt x="6475" y="18654"/>
                  </a:cubicBezTo>
                  <a:cubicBezTo>
                    <a:pt x="5582" y="18126"/>
                    <a:pt x="4791" y="17497"/>
                    <a:pt x="4121" y="16705"/>
                  </a:cubicBezTo>
                  <a:cubicBezTo>
                    <a:pt x="2680" y="15061"/>
                    <a:pt x="1888" y="12930"/>
                    <a:pt x="1888" y="10738"/>
                  </a:cubicBezTo>
                  <a:lnTo>
                    <a:pt x="1888" y="6110"/>
                  </a:lnTo>
                  <a:lnTo>
                    <a:pt x="2416" y="5745"/>
                  </a:lnTo>
                  <a:cubicBezTo>
                    <a:pt x="3370" y="5055"/>
                    <a:pt x="4141" y="4121"/>
                    <a:pt x="4648" y="3065"/>
                  </a:cubicBezTo>
                  <a:lnTo>
                    <a:pt x="4912" y="2517"/>
                  </a:lnTo>
                  <a:lnTo>
                    <a:pt x="5501" y="2396"/>
                  </a:lnTo>
                  <a:cubicBezTo>
                    <a:pt x="6881" y="2071"/>
                    <a:pt x="8241" y="1908"/>
                    <a:pt x="9540" y="1908"/>
                  </a:cubicBezTo>
                  <a:close/>
                  <a:moveTo>
                    <a:pt x="9540" y="0"/>
                  </a:moveTo>
                  <a:cubicBezTo>
                    <a:pt x="7673" y="0"/>
                    <a:pt x="5704" y="305"/>
                    <a:pt x="3715" y="894"/>
                  </a:cubicBezTo>
                  <a:lnTo>
                    <a:pt x="3370" y="995"/>
                  </a:lnTo>
                  <a:lnTo>
                    <a:pt x="3268" y="1340"/>
                  </a:lnTo>
                  <a:cubicBezTo>
                    <a:pt x="2862" y="2842"/>
                    <a:pt x="1807" y="4101"/>
                    <a:pt x="366" y="4750"/>
                  </a:cubicBezTo>
                  <a:lnTo>
                    <a:pt x="0" y="4912"/>
                  </a:lnTo>
                  <a:lnTo>
                    <a:pt x="0" y="10738"/>
                  </a:lnTo>
                  <a:cubicBezTo>
                    <a:pt x="0" y="13397"/>
                    <a:pt x="954" y="15954"/>
                    <a:pt x="2680" y="17964"/>
                  </a:cubicBezTo>
                  <a:cubicBezTo>
                    <a:pt x="4425" y="19973"/>
                    <a:pt x="6841" y="21272"/>
                    <a:pt x="9459" y="21658"/>
                  </a:cubicBezTo>
                  <a:lnTo>
                    <a:pt x="9642" y="21658"/>
                  </a:lnTo>
                  <a:cubicBezTo>
                    <a:pt x="12260" y="21272"/>
                    <a:pt x="14676" y="19973"/>
                    <a:pt x="16401" y="17964"/>
                  </a:cubicBezTo>
                  <a:cubicBezTo>
                    <a:pt x="18146" y="15954"/>
                    <a:pt x="19100" y="13397"/>
                    <a:pt x="19100" y="10738"/>
                  </a:cubicBezTo>
                  <a:lnTo>
                    <a:pt x="19100" y="4912"/>
                  </a:lnTo>
                  <a:lnTo>
                    <a:pt x="18735" y="4750"/>
                  </a:lnTo>
                  <a:cubicBezTo>
                    <a:pt x="17294" y="4101"/>
                    <a:pt x="16238" y="2842"/>
                    <a:pt x="15812" y="1340"/>
                  </a:cubicBezTo>
                  <a:lnTo>
                    <a:pt x="15731" y="995"/>
                  </a:lnTo>
                  <a:lnTo>
                    <a:pt x="15386" y="894"/>
                  </a:lnTo>
                  <a:cubicBezTo>
                    <a:pt x="13397" y="305"/>
                    <a:pt x="11428" y="0"/>
                    <a:pt x="9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6"/>
          <p:cNvGrpSpPr/>
          <p:nvPr/>
        </p:nvGrpSpPr>
        <p:grpSpPr>
          <a:xfrm>
            <a:off x="1056227" y="1986867"/>
            <a:ext cx="472491" cy="410493"/>
            <a:chOff x="542575" y="1409500"/>
            <a:chExt cx="541475" cy="470425"/>
          </a:xfrm>
        </p:grpSpPr>
        <p:sp>
          <p:nvSpPr>
            <p:cNvPr id="1010" name="Google Shape;1010;p56"/>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6"/>
          <p:cNvGrpSpPr/>
          <p:nvPr/>
        </p:nvGrpSpPr>
        <p:grpSpPr>
          <a:xfrm>
            <a:off x="1077475" y="3248821"/>
            <a:ext cx="429537" cy="472491"/>
            <a:chOff x="566925" y="2855700"/>
            <a:chExt cx="492250" cy="541475"/>
          </a:xfrm>
        </p:grpSpPr>
        <p:sp>
          <p:nvSpPr>
            <p:cNvPr id="1016" name="Google Shape;1016;p56"/>
            <p:cNvSpPr/>
            <p:nvPr/>
          </p:nvSpPr>
          <p:spPr>
            <a:xfrm>
              <a:off x="566925" y="2855700"/>
              <a:ext cx="492250" cy="541475"/>
            </a:xfrm>
            <a:custGeom>
              <a:avLst/>
              <a:gdLst/>
              <a:ahLst/>
              <a:cxnLst/>
              <a:rect l="l" t="t" r="r" b="b"/>
              <a:pathLst>
                <a:path w="19690" h="21659" extrusionOk="0">
                  <a:moveTo>
                    <a:pt x="9845" y="8648"/>
                  </a:moveTo>
                  <a:cubicBezTo>
                    <a:pt x="10657" y="8648"/>
                    <a:pt x="11408" y="8993"/>
                    <a:pt x="11936" y="9581"/>
                  </a:cubicBezTo>
                  <a:cubicBezTo>
                    <a:pt x="12443" y="10150"/>
                    <a:pt x="12707" y="10880"/>
                    <a:pt x="12646" y="11631"/>
                  </a:cubicBezTo>
                  <a:cubicBezTo>
                    <a:pt x="12585" y="12403"/>
                    <a:pt x="12240" y="13093"/>
                    <a:pt x="11652" y="13580"/>
                  </a:cubicBezTo>
                  <a:lnTo>
                    <a:pt x="10840" y="14270"/>
                  </a:lnTo>
                  <a:lnTo>
                    <a:pt x="12423" y="15630"/>
                  </a:lnTo>
                  <a:lnTo>
                    <a:pt x="11611" y="16584"/>
                  </a:lnTo>
                  <a:lnTo>
                    <a:pt x="9845" y="15102"/>
                  </a:lnTo>
                  <a:lnTo>
                    <a:pt x="8100" y="16584"/>
                  </a:lnTo>
                  <a:lnTo>
                    <a:pt x="7288" y="15630"/>
                  </a:lnTo>
                  <a:lnTo>
                    <a:pt x="8871" y="14270"/>
                  </a:lnTo>
                  <a:lnTo>
                    <a:pt x="8039" y="13580"/>
                  </a:lnTo>
                  <a:cubicBezTo>
                    <a:pt x="7470" y="13093"/>
                    <a:pt x="7105" y="12403"/>
                    <a:pt x="7064" y="11631"/>
                  </a:cubicBezTo>
                  <a:cubicBezTo>
                    <a:pt x="7004" y="10880"/>
                    <a:pt x="7267" y="10150"/>
                    <a:pt x="7775" y="9581"/>
                  </a:cubicBezTo>
                  <a:cubicBezTo>
                    <a:pt x="8303" y="8993"/>
                    <a:pt x="9054" y="8648"/>
                    <a:pt x="9845" y="8648"/>
                  </a:cubicBezTo>
                  <a:close/>
                  <a:moveTo>
                    <a:pt x="9845" y="1"/>
                  </a:moveTo>
                  <a:lnTo>
                    <a:pt x="3512" y="6354"/>
                  </a:lnTo>
                  <a:cubicBezTo>
                    <a:pt x="1" y="9845"/>
                    <a:pt x="1" y="15529"/>
                    <a:pt x="3512" y="19040"/>
                  </a:cubicBezTo>
                  <a:cubicBezTo>
                    <a:pt x="5258" y="20786"/>
                    <a:pt x="7552" y="21658"/>
                    <a:pt x="9848" y="21658"/>
                  </a:cubicBezTo>
                  <a:cubicBezTo>
                    <a:pt x="12144" y="21658"/>
                    <a:pt x="14443" y="20786"/>
                    <a:pt x="16198" y="19040"/>
                  </a:cubicBezTo>
                  <a:cubicBezTo>
                    <a:pt x="19690" y="15529"/>
                    <a:pt x="19690" y="9845"/>
                    <a:pt x="16198" y="6354"/>
                  </a:cubicBezTo>
                  <a:lnTo>
                    <a:pt x="9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774475" y="3103350"/>
              <a:ext cx="77675" cy="88825"/>
            </a:xfrm>
            <a:custGeom>
              <a:avLst/>
              <a:gdLst/>
              <a:ahLst/>
              <a:cxnLst/>
              <a:rect l="l" t="t" r="r" b="b"/>
              <a:pathLst>
                <a:path w="3107" h="3553" extrusionOk="0">
                  <a:moveTo>
                    <a:pt x="1543" y="0"/>
                  </a:moveTo>
                  <a:cubicBezTo>
                    <a:pt x="1117" y="0"/>
                    <a:pt x="711" y="183"/>
                    <a:pt x="407" y="508"/>
                  </a:cubicBezTo>
                  <a:cubicBezTo>
                    <a:pt x="122" y="832"/>
                    <a:pt x="1" y="1238"/>
                    <a:pt x="21" y="1644"/>
                  </a:cubicBezTo>
                  <a:cubicBezTo>
                    <a:pt x="61" y="2071"/>
                    <a:pt x="244" y="2436"/>
                    <a:pt x="569" y="2700"/>
                  </a:cubicBezTo>
                  <a:lnTo>
                    <a:pt x="1543" y="3552"/>
                  </a:lnTo>
                  <a:lnTo>
                    <a:pt x="2538" y="2700"/>
                  </a:lnTo>
                  <a:cubicBezTo>
                    <a:pt x="2863" y="2436"/>
                    <a:pt x="3045" y="2071"/>
                    <a:pt x="3086" y="1644"/>
                  </a:cubicBezTo>
                  <a:cubicBezTo>
                    <a:pt x="3106" y="1238"/>
                    <a:pt x="2964" y="832"/>
                    <a:pt x="2700" y="508"/>
                  </a:cubicBezTo>
                  <a:cubicBezTo>
                    <a:pt x="2396" y="183"/>
                    <a:pt x="1990"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6"/>
          <p:cNvGrpSpPr/>
          <p:nvPr/>
        </p:nvGrpSpPr>
        <p:grpSpPr>
          <a:xfrm>
            <a:off x="1784216" y="1309402"/>
            <a:ext cx="472491" cy="472491"/>
            <a:chOff x="1289525" y="633125"/>
            <a:chExt cx="541475" cy="541475"/>
          </a:xfrm>
        </p:grpSpPr>
        <p:sp>
          <p:nvSpPr>
            <p:cNvPr id="1019" name="Google Shape;1019;p56"/>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6"/>
          <p:cNvGrpSpPr/>
          <p:nvPr/>
        </p:nvGrpSpPr>
        <p:grpSpPr>
          <a:xfrm>
            <a:off x="1784216" y="2602355"/>
            <a:ext cx="472491" cy="472491"/>
            <a:chOff x="1289525" y="2114850"/>
            <a:chExt cx="541475" cy="541475"/>
          </a:xfrm>
        </p:grpSpPr>
        <p:sp>
          <p:nvSpPr>
            <p:cNvPr id="1026" name="Google Shape;1026;p56"/>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784216" y="3955082"/>
            <a:ext cx="472491" cy="352923"/>
            <a:chOff x="1289525" y="3665075"/>
            <a:chExt cx="541475" cy="404450"/>
          </a:xfrm>
        </p:grpSpPr>
        <p:sp>
          <p:nvSpPr>
            <p:cNvPr id="1029" name="Google Shape;1029;p56"/>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6"/>
          <p:cNvGrpSpPr/>
          <p:nvPr/>
        </p:nvGrpSpPr>
        <p:grpSpPr>
          <a:xfrm>
            <a:off x="1784216" y="1955890"/>
            <a:ext cx="472491" cy="472469"/>
            <a:chOff x="1289525" y="1374000"/>
            <a:chExt cx="541475" cy="541450"/>
          </a:xfrm>
        </p:grpSpPr>
        <p:sp>
          <p:nvSpPr>
            <p:cNvPr id="1036" name="Google Shape;1036;p5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56"/>
          <p:cNvGrpSpPr/>
          <p:nvPr/>
        </p:nvGrpSpPr>
        <p:grpSpPr>
          <a:xfrm>
            <a:off x="1784216" y="3248821"/>
            <a:ext cx="472491" cy="472491"/>
            <a:chOff x="1289525" y="2855700"/>
            <a:chExt cx="541475" cy="541475"/>
          </a:xfrm>
        </p:grpSpPr>
        <p:sp>
          <p:nvSpPr>
            <p:cNvPr id="1039" name="Google Shape;1039;p56"/>
            <p:cNvSpPr/>
            <p:nvPr/>
          </p:nvSpPr>
          <p:spPr>
            <a:xfrm>
              <a:off x="1289525" y="2983575"/>
              <a:ext cx="132475" cy="200975"/>
            </a:xfrm>
            <a:custGeom>
              <a:avLst/>
              <a:gdLst/>
              <a:ahLst/>
              <a:cxnLst/>
              <a:rect l="l" t="t" r="r" b="b"/>
              <a:pathLst>
                <a:path w="5299" h="8039" extrusionOk="0">
                  <a:moveTo>
                    <a:pt x="4020" y="3188"/>
                  </a:moveTo>
                  <a:lnTo>
                    <a:pt x="4020" y="4872"/>
                  </a:lnTo>
                  <a:lnTo>
                    <a:pt x="2761" y="4872"/>
                  </a:lnTo>
                  <a:lnTo>
                    <a:pt x="2761" y="3188"/>
                  </a:lnTo>
                  <a:close/>
                  <a:moveTo>
                    <a:pt x="4020" y="1"/>
                  </a:moveTo>
                  <a:cubicBezTo>
                    <a:pt x="1807" y="1"/>
                    <a:pt x="1" y="1807"/>
                    <a:pt x="1" y="4020"/>
                  </a:cubicBezTo>
                  <a:cubicBezTo>
                    <a:pt x="1" y="6253"/>
                    <a:pt x="1807" y="8039"/>
                    <a:pt x="4020" y="8039"/>
                  </a:cubicBezTo>
                  <a:lnTo>
                    <a:pt x="5298" y="8039"/>
                  </a:lnTo>
                  <a:lnTo>
                    <a:pt x="5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1453425" y="2907975"/>
              <a:ext cx="282175" cy="489200"/>
            </a:xfrm>
            <a:custGeom>
              <a:avLst/>
              <a:gdLst/>
              <a:ahLst/>
              <a:cxnLst/>
              <a:rect l="l" t="t" r="r" b="b"/>
              <a:pathLst>
                <a:path w="11287" h="19568" extrusionOk="0">
                  <a:moveTo>
                    <a:pt x="11286" y="1"/>
                  </a:moveTo>
                  <a:lnTo>
                    <a:pt x="1" y="3005"/>
                  </a:lnTo>
                  <a:lnTo>
                    <a:pt x="1" y="13783"/>
                  </a:lnTo>
                  <a:cubicBezTo>
                    <a:pt x="1" y="14899"/>
                    <a:pt x="305" y="15995"/>
                    <a:pt x="853" y="16949"/>
                  </a:cubicBezTo>
                  <a:cubicBezTo>
                    <a:pt x="1381" y="17883"/>
                    <a:pt x="2132" y="18654"/>
                    <a:pt x="3045" y="19222"/>
                  </a:cubicBezTo>
                  <a:lnTo>
                    <a:pt x="3614" y="19567"/>
                  </a:lnTo>
                  <a:lnTo>
                    <a:pt x="5684" y="15894"/>
                  </a:lnTo>
                  <a:lnTo>
                    <a:pt x="5197" y="15569"/>
                  </a:lnTo>
                  <a:cubicBezTo>
                    <a:pt x="4588" y="15163"/>
                    <a:pt x="4243" y="14513"/>
                    <a:pt x="4243" y="13783"/>
                  </a:cubicBezTo>
                  <a:lnTo>
                    <a:pt x="4243" y="12220"/>
                  </a:lnTo>
                  <a:lnTo>
                    <a:pt x="11286" y="14087"/>
                  </a:lnTo>
                  <a:lnTo>
                    <a:pt x="11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1767550" y="2855700"/>
              <a:ext cx="63450" cy="456725"/>
            </a:xfrm>
            <a:custGeom>
              <a:avLst/>
              <a:gdLst/>
              <a:ahLst/>
              <a:cxnLst/>
              <a:rect l="l" t="t" r="r" b="b"/>
              <a:pathLst>
                <a:path w="2538" h="18269" extrusionOk="0">
                  <a:moveTo>
                    <a:pt x="1259" y="1"/>
                  </a:moveTo>
                  <a:lnTo>
                    <a:pt x="1259" y="1422"/>
                  </a:lnTo>
                  <a:lnTo>
                    <a:pt x="0" y="1767"/>
                  </a:lnTo>
                  <a:lnTo>
                    <a:pt x="0" y="16523"/>
                  </a:lnTo>
                  <a:lnTo>
                    <a:pt x="1259" y="16868"/>
                  </a:lnTo>
                  <a:lnTo>
                    <a:pt x="1259" y="18269"/>
                  </a:lnTo>
                  <a:lnTo>
                    <a:pt x="2537" y="18269"/>
                  </a:lnTo>
                  <a:lnTo>
                    <a:pt x="2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2512663" y="1311169"/>
            <a:ext cx="472033" cy="468935"/>
            <a:chOff x="2037000" y="635150"/>
            <a:chExt cx="540950" cy="537400"/>
          </a:xfrm>
        </p:grpSpPr>
        <p:sp>
          <p:nvSpPr>
            <p:cNvPr id="1043" name="Google Shape;1043;p56"/>
            <p:cNvSpPr/>
            <p:nvPr/>
          </p:nvSpPr>
          <p:spPr>
            <a:xfrm>
              <a:off x="2180100" y="919825"/>
              <a:ext cx="111650" cy="110650"/>
            </a:xfrm>
            <a:custGeom>
              <a:avLst/>
              <a:gdLst/>
              <a:ahLst/>
              <a:cxnLst/>
              <a:rect l="l" t="t" r="r" b="b"/>
              <a:pathLst>
                <a:path w="4466" h="4426" extrusionOk="0">
                  <a:moveTo>
                    <a:pt x="0" y="1"/>
                  </a:moveTo>
                  <a:cubicBezTo>
                    <a:pt x="41" y="1564"/>
                    <a:pt x="244" y="3066"/>
                    <a:pt x="589" y="4426"/>
                  </a:cubicBezTo>
                  <a:cubicBezTo>
                    <a:pt x="1807" y="4182"/>
                    <a:pt x="3126" y="4040"/>
                    <a:pt x="4466" y="3999"/>
                  </a:cubicBezTo>
                  <a:lnTo>
                    <a:pt x="4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2203950" y="1051250"/>
              <a:ext cx="87800" cy="121300"/>
            </a:xfrm>
            <a:custGeom>
              <a:avLst/>
              <a:gdLst/>
              <a:ahLst/>
              <a:cxnLst/>
              <a:rect l="l" t="t" r="r" b="b"/>
              <a:pathLst>
                <a:path w="3512" h="4852" extrusionOk="0">
                  <a:moveTo>
                    <a:pt x="3512" y="1"/>
                  </a:moveTo>
                  <a:cubicBezTo>
                    <a:pt x="2294" y="41"/>
                    <a:pt x="1116" y="183"/>
                    <a:pt x="0" y="386"/>
                  </a:cubicBezTo>
                  <a:cubicBezTo>
                    <a:pt x="203" y="934"/>
                    <a:pt x="406" y="1462"/>
                    <a:pt x="650" y="1929"/>
                  </a:cubicBezTo>
                  <a:cubicBezTo>
                    <a:pt x="1137" y="2903"/>
                    <a:pt x="1705" y="3675"/>
                    <a:pt x="2314" y="4202"/>
                  </a:cubicBezTo>
                  <a:cubicBezTo>
                    <a:pt x="2700" y="4527"/>
                    <a:pt x="3106" y="4750"/>
                    <a:pt x="3512" y="485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2323175" y="1051250"/>
              <a:ext cx="87825" cy="121300"/>
            </a:xfrm>
            <a:custGeom>
              <a:avLst/>
              <a:gdLst/>
              <a:ahLst/>
              <a:cxnLst/>
              <a:rect l="l" t="t" r="r" b="b"/>
              <a:pathLst>
                <a:path w="3513" h="4852" extrusionOk="0">
                  <a:moveTo>
                    <a:pt x="1" y="1"/>
                  </a:moveTo>
                  <a:lnTo>
                    <a:pt x="1" y="4852"/>
                  </a:lnTo>
                  <a:cubicBezTo>
                    <a:pt x="407" y="4750"/>
                    <a:pt x="813" y="4527"/>
                    <a:pt x="1199" y="4202"/>
                  </a:cubicBezTo>
                  <a:cubicBezTo>
                    <a:pt x="1807" y="3675"/>
                    <a:pt x="2376" y="2903"/>
                    <a:pt x="2863" y="1929"/>
                  </a:cubicBezTo>
                  <a:cubicBezTo>
                    <a:pt x="3106" y="1462"/>
                    <a:pt x="3309" y="934"/>
                    <a:pt x="3512" y="386"/>
                  </a:cubicBezTo>
                  <a:cubicBezTo>
                    <a:pt x="2396" y="183"/>
                    <a:pt x="1219" y="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2392200" y="646325"/>
              <a:ext cx="110650" cy="92875"/>
            </a:xfrm>
            <a:custGeom>
              <a:avLst/>
              <a:gdLst/>
              <a:ahLst/>
              <a:cxnLst/>
              <a:rect l="l" t="t" r="r" b="b"/>
              <a:pathLst>
                <a:path w="4426" h="3715" extrusionOk="0">
                  <a:moveTo>
                    <a:pt x="0" y="0"/>
                  </a:moveTo>
                  <a:cubicBezTo>
                    <a:pt x="447" y="528"/>
                    <a:pt x="873" y="1157"/>
                    <a:pt x="1239" y="1908"/>
                  </a:cubicBezTo>
                  <a:cubicBezTo>
                    <a:pt x="1523" y="2456"/>
                    <a:pt x="1766" y="3065"/>
                    <a:pt x="1990" y="3715"/>
                  </a:cubicBezTo>
                  <a:cubicBezTo>
                    <a:pt x="2883" y="3471"/>
                    <a:pt x="3695" y="3167"/>
                    <a:pt x="4425" y="2801"/>
                  </a:cubicBezTo>
                  <a:cubicBezTo>
                    <a:pt x="4385" y="2740"/>
                    <a:pt x="4324" y="2680"/>
                    <a:pt x="4283" y="2639"/>
                  </a:cubicBezTo>
                  <a:cubicBezTo>
                    <a:pt x="3065" y="1421"/>
                    <a:pt x="1604" y="52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2323175" y="919825"/>
              <a:ext cx="111675" cy="110650"/>
            </a:xfrm>
            <a:custGeom>
              <a:avLst/>
              <a:gdLst/>
              <a:ahLst/>
              <a:cxnLst/>
              <a:rect l="l" t="t" r="r" b="b"/>
              <a:pathLst>
                <a:path w="4467" h="4426" extrusionOk="0">
                  <a:moveTo>
                    <a:pt x="1" y="1"/>
                  </a:moveTo>
                  <a:lnTo>
                    <a:pt x="1" y="3999"/>
                  </a:lnTo>
                  <a:cubicBezTo>
                    <a:pt x="1341" y="4040"/>
                    <a:pt x="2640" y="4182"/>
                    <a:pt x="3858" y="4426"/>
                  </a:cubicBezTo>
                  <a:cubicBezTo>
                    <a:pt x="4223" y="3066"/>
                    <a:pt x="4426" y="1564"/>
                    <a:pt x="4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2203950" y="635150"/>
              <a:ext cx="87800" cy="120800"/>
            </a:xfrm>
            <a:custGeom>
              <a:avLst/>
              <a:gdLst/>
              <a:ahLst/>
              <a:cxnLst/>
              <a:rect l="l" t="t" r="r" b="b"/>
              <a:pathLst>
                <a:path w="3512" h="4832" extrusionOk="0">
                  <a:moveTo>
                    <a:pt x="3512" y="1"/>
                  </a:moveTo>
                  <a:cubicBezTo>
                    <a:pt x="3106" y="102"/>
                    <a:pt x="2700" y="326"/>
                    <a:pt x="2314" y="650"/>
                  </a:cubicBezTo>
                  <a:cubicBezTo>
                    <a:pt x="1705" y="1178"/>
                    <a:pt x="1137" y="1929"/>
                    <a:pt x="650" y="2924"/>
                  </a:cubicBezTo>
                  <a:cubicBezTo>
                    <a:pt x="406" y="3390"/>
                    <a:pt x="203" y="3918"/>
                    <a:pt x="0" y="4446"/>
                  </a:cubicBezTo>
                  <a:cubicBezTo>
                    <a:pt x="1116" y="4669"/>
                    <a:pt x="2294" y="4811"/>
                    <a:pt x="3512" y="483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2180100" y="776725"/>
              <a:ext cx="111650" cy="111150"/>
            </a:xfrm>
            <a:custGeom>
              <a:avLst/>
              <a:gdLst/>
              <a:ahLst/>
              <a:cxnLst/>
              <a:rect l="l" t="t" r="r" b="b"/>
              <a:pathLst>
                <a:path w="4466" h="4446" extrusionOk="0">
                  <a:moveTo>
                    <a:pt x="589" y="1"/>
                  </a:moveTo>
                  <a:cubicBezTo>
                    <a:pt x="244" y="1381"/>
                    <a:pt x="41" y="2883"/>
                    <a:pt x="0" y="4446"/>
                  </a:cubicBezTo>
                  <a:lnTo>
                    <a:pt x="4466" y="4446"/>
                  </a:lnTo>
                  <a:lnTo>
                    <a:pt x="4466" y="447"/>
                  </a:lnTo>
                  <a:cubicBezTo>
                    <a:pt x="3126" y="407"/>
                    <a:pt x="1807" y="265"/>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2111575" y="1068500"/>
              <a:ext cx="111175" cy="92900"/>
            </a:xfrm>
            <a:custGeom>
              <a:avLst/>
              <a:gdLst/>
              <a:ahLst/>
              <a:cxnLst/>
              <a:rect l="l" t="t" r="r" b="b"/>
              <a:pathLst>
                <a:path w="4447" h="3716" extrusionOk="0">
                  <a:moveTo>
                    <a:pt x="2457" y="1"/>
                  </a:moveTo>
                  <a:cubicBezTo>
                    <a:pt x="1564" y="244"/>
                    <a:pt x="732" y="549"/>
                    <a:pt x="1" y="914"/>
                  </a:cubicBezTo>
                  <a:cubicBezTo>
                    <a:pt x="62" y="975"/>
                    <a:pt x="102" y="1036"/>
                    <a:pt x="163" y="1077"/>
                  </a:cubicBezTo>
                  <a:cubicBezTo>
                    <a:pt x="1381" y="2295"/>
                    <a:pt x="2843" y="3188"/>
                    <a:pt x="4446" y="3715"/>
                  </a:cubicBezTo>
                  <a:cubicBezTo>
                    <a:pt x="3999" y="3188"/>
                    <a:pt x="3573" y="2558"/>
                    <a:pt x="3208" y="1807"/>
                  </a:cubicBezTo>
                  <a:cubicBezTo>
                    <a:pt x="2924" y="1259"/>
                    <a:pt x="2680" y="650"/>
                    <a:pt x="2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2450550" y="919825"/>
              <a:ext cx="127400" cy="146675"/>
            </a:xfrm>
            <a:custGeom>
              <a:avLst/>
              <a:gdLst/>
              <a:ahLst/>
              <a:cxnLst/>
              <a:rect l="l" t="t" r="r" b="b"/>
              <a:pathLst>
                <a:path w="5096" h="5867" extrusionOk="0">
                  <a:moveTo>
                    <a:pt x="650" y="1"/>
                  </a:moveTo>
                  <a:cubicBezTo>
                    <a:pt x="589" y="1665"/>
                    <a:pt x="386" y="3269"/>
                    <a:pt x="1" y="4730"/>
                  </a:cubicBezTo>
                  <a:cubicBezTo>
                    <a:pt x="1076" y="5034"/>
                    <a:pt x="2071" y="5420"/>
                    <a:pt x="2944" y="5867"/>
                  </a:cubicBezTo>
                  <a:cubicBezTo>
                    <a:pt x="4223" y="4182"/>
                    <a:pt x="4974" y="2152"/>
                    <a:pt x="5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2392200" y="1068500"/>
              <a:ext cx="110650" cy="92900"/>
            </a:xfrm>
            <a:custGeom>
              <a:avLst/>
              <a:gdLst/>
              <a:ahLst/>
              <a:cxnLst/>
              <a:rect l="l" t="t" r="r" b="b"/>
              <a:pathLst>
                <a:path w="4426" h="3716" extrusionOk="0">
                  <a:moveTo>
                    <a:pt x="1990" y="1"/>
                  </a:moveTo>
                  <a:cubicBezTo>
                    <a:pt x="1766" y="650"/>
                    <a:pt x="1523" y="1259"/>
                    <a:pt x="1239" y="1807"/>
                  </a:cubicBezTo>
                  <a:cubicBezTo>
                    <a:pt x="873" y="2558"/>
                    <a:pt x="447" y="3188"/>
                    <a:pt x="0" y="3715"/>
                  </a:cubicBezTo>
                  <a:cubicBezTo>
                    <a:pt x="1604" y="3188"/>
                    <a:pt x="3065" y="2295"/>
                    <a:pt x="4283" y="1077"/>
                  </a:cubicBezTo>
                  <a:cubicBezTo>
                    <a:pt x="4324" y="1036"/>
                    <a:pt x="4385" y="975"/>
                    <a:pt x="4425" y="914"/>
                  </a:cubicBezTo>
                  <a:cubicBezTo>
                    <a:pt x="3695" y="549"/>
                    <a:pt x="2883" y="244"/>
                    <a:pt x="1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2450550" y="740700"/>
              <a:ext cx="127400" cy="147175"/>
            </a:xfrm>
            <a:custGeom>
              <a:avLst/>
              <a:gdLst/>
              <a:ahLst/>
              <a:cxnLst/>
              <a:rect l="l" t="t" r="r" b="b"/>
              <a:pathLst>
                <a:path w="5096" h="5887" extrusionOk="0">
                  <a:moveTo>
                    <a:pt x="2944" y="1"/>
                  </a:moveTo>
                  <a:cubicBezTo>
                    <a:pt x="2071" y="467"/>
                    <a:pt x="1076" y="853"/>
                    <a:pt x="1" y="1158"/>
                  </a:cubicBezTo>
                  <a:cubicBezTo>
                    <a:pt x="386" y="2619"/>
                    <a:pt x="589" y="4223"/>
                    <a:pt x="650" y="5887"/>
                  </a:cubicBezTo>
                  <a:lnTo>
                    <a:pt x="5095" y="5887"/>
                  </a:lnTo>
                  <a:cubicBezTo>
                    <a:pt x="4974" y="3735"/>
                    <a:pt x="4223" y="1706"/>
                    <a:pt x="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323175" y="776725"/>
              <a:ext cx="111675" cy="111150"/>
            </a:xfrm>
            <a:custGeom>
              <a:avLst/>
              <a:gdLst/>
              <a:ahLst/>
              <a:cxnLst/>
              <a:rect l="l" t="t" r="r" b="b"/>
              <a:pathLst>
                <a:path w="4467" h="4446" extrusionOk="0">
                  <a:moveTo>
                    <a:pt x="3858" y="1"/>
                  </a:moveTo>
                  <a:cubicBezTo>
                    <a:pt x="2640" y="265"/>
                    <a:pt x="1341" y="407"/>
                    <a:pt x="1" y="447"/>
                  </a:cubicBezTo>
                  <a:lnTo>
                    <a:pt x="1" y="4446"/>
                  </a:lnTo>
                  <a:lnTo>
                    <a:pt x="4466" y="4446"/>
                  </a:lnTo>
                  <a:cubicBezTo>
                    <a:pt x="4426" y="2883"/>
                    <a:pt x="4223" y="138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2323175" y="635150"/>
              <a:ext cx="87825" cy="120800"/>
            </a:xfrm>
            <a:custGeom>
              <a:avLst/>
              <a:gdLst/>
              <a:ahLst/>
              <a:cxnLst/>
              <a:rect l="l" t="t" r="r" b="b"/>
              <a:pathLst>
                <a:path w="3513" h="4832" extrusionOk="0">
                  <a:moveTo>
                    <a:pt x="1" y="1"/>
                  </a:moveTo>
                  <a:lnTo>
                    <a:pt x="1" y="4832"/>
                  </a:lnTo>
                  <a:cubicBezTo>
                    <a:pt x="1219" y="4811"/>
                    <a:pt x="2396" y="4669"/>
                    <a:pt x="3512" y="4446"/>
                  </a:cubicBezTo>
                  <a:cubicBezTo>
                    <a:pt x="3309" y="3918"/>
                    <a:pt x="3106" y="3390"/>
                    <a:pt x="2863" y="2924"/>
                  </a:cubicBezTo>
                  <a:cubicBezTo>
                    <a:pt x="2376" y="1929"/>
                    <a:pt x="1807" y="1178"/>
                    <a:pt x="1199" y="650"/>
                  </a:cubicBezTo>
                  <a:cubicBezTo>
                    <a:pt x="813" y="326"/>
                    <a:pt x="407" y="10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2111575" y="646325"/>
              <a:ext cx="111175" cy="92875"/>
            </a:xfrm>
            <a:custGeom>
              <a:avLst/>
              <a:gdLst/>
              <a:ahLst/>
              <a:cxnLst/>
              <a:rect l="l" t="t" r="r" b="b"/>
              <a:pathLst>
                <a:path w="4447" h="3715" extrusionOk="0">
                  <a:moveTo>
                    <a:pt x="4446" y="0"/>
                  </a:moveTo>
                  <a:lnTo>
                    <a:pt x="4446" y="0"/>
                  </a:lnTo>
                  <a:cubicBezTo>
                    <a:pt x="2843" y="528"/>
                    <a:pt x="1381" y="1421"/>
                    <a:pt x="163" y="2639"/>
                  </a:cubicBezTo>
                  <a:cubicBezTo>
                    <a:pt x="102" y="2680"/>
                    <a:pt x="62" y="2740"/>
                    <a:pt x="1" y="2801"/>
                  </a:cubicBezTo>
                  <a:cubicBezTo>
                    <a:pt x="732" y="3167"/>
                    <a:pt x="1564" y="3471"/>
                    <a:pt x="2457" y="3715"/>
                  </a:cubicBezTo>
                  <a:cubicBezTo>
                    <a:pt x="2680" y="3065"/>
                    <a:pt x="2924" y="2456"/>
                    <a:pt x="3208" y="1908"/>
                  </a:cubicBezTo>
                  <a:cubicBezTo>
                    <a:pt x="3573" y="1157"/>
                    <a:pt x="3999" y="528"/>
                    <a:pt x="4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2037000" y="919825"/>
              <a:ext cx="127375" cy="146675"/>
            </a:xfrm>
            <a:custGeom>
              <a:avLst/>
              <a:gdLst/>
              <a:ahLst/>
              <a:cxnLst/>
              <a:rect l="l" t="t" r="r" b="b"/>
              <a:pathLst>
                <a:path w="5095" h="5867" extrusionOk="0">
                  <a:moveTo>
                    <a:pt x="0" y="1"/>
                  </a:moveTo>
                  <a:cubicBezTo>
                    <a:pt x="122" y="2152"/>
                    <a:pt x="853" y="4182"/>
                    <a:pt x="2152" y="5867"/>
                  </a:cubicBezTo>
                  <a:cubicBezTo>
                    <a:pt x="3004" y="5420"/>
                    <a:pt x="3999" y="5034"/>
                    <a:pt x="5095" y="4730"/>
                  </a:cubicBezTo>
                  <a:cubicBezTo>
                    <a:pt x="4709" y="3269"/>
                    <a:pt x="4486" y="1665"/>
                    <a:pt x="4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2037000" y="740700"/>
              <a:ext cx="127375" cy="147175"/>
            </a:xfrm>
            <a:custGeom>
              <a:avLst/>
              <a:gdLst/>
              <a:ahLst/>
              <a:cxnLst/>
              <a:rect l="l" t="t" r="r" b="b"/>
              <a:pathLst>
                <a:path w="5095" h="5887" extrusionOk="0">
                  <a:moveTo>
                    <a:pt x="2152" y="1"/>
                  </a:moveTo>
                  <a:cubicBezTo>
                    <a:pt x="853" y="1706"/>
                    <a:pt x="122" y="3735"/>
                    <a:pt x="0" y="5887"/>
                  </a:cubicBezTo>
                  <a:lnTo>
                    <a:pt x="4445" y="5887"/>
                  </a:lnTo>
                  <a:cubicBezTo>
                    <a:pt x="4486" y="4223"/>
                    <a:pt x="4709" y="2619"/>
                    <a:pt x="5095" y="1158"/>
                  </a:cubicBezTo>
                  <a:cubicBezTo>
                    <a:pt x="3999" y="853"/>
                    <a:pt x="3004" y="467"/>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2512663" y="2602355"/>
            <a:ext cx="472033" cy="472491"/>
            <a:chOff x="2037000" y="2114850"/>
            <a:chExt cx="540950" cy="541475"/>
          </a:xfrm>
        </p:grpSpPr>
        <p:sp>
          <p:nvSpPr>
            <p:cNvPr id="1060" name="Google Shape;1060;p56"/>
            <p:cNvSpPr/>
            <p:nvPr/>
          </p:nvSpPr>
          <p:spPr>
            <a:xfrm>
              <a:off x="2258750" y="2402575"/>
              <a:ext cx="96925" cy="31475"/>
            </a:xfrm>
            <a:custGeom>
              <a:avLst/>
              <a:gdLst/>
              <a:ahLst/>
              <a:cxnLst/>
              <a:rect l="l" t="t" r="r" b="b"/>
              <a:pathLst>
                <a:path w="3877" h="1259" extrusionOk="0">
                  <a:moveTo>
                    <a:pt x="0" y="0"/>
                  </a:moveTo>
                  <a:lnTo>
                    <a:pt x="0" y="1259"/>
                  </a:lnTo>
                  <a:lnTo>
                    <a:pt x="3877" y="1259"/>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2163850" y="2210250"/>
              <a:ext cx="287225" cy="223800"/>
            </a:xfrm>
            <a:custGeom>
              <a:avLst/>
              <a:gdLst/>
              <a:ahLst/>
              <a:cxnLst/>
              <a:rect l="l" t="t" r="r" b="b"/>
              <a:pathLst>
                <a:path w="11489" h="8952" extrusionOk="0">
                  <a:moveTo>
                    <a:pt x="5745" y="0"/>
                  </a:moveTo>
                  <a:cubicBezTo>
                    <a:pt x="2578" y="0"/>
                    <a:pt x="1" y="2578"/>
                    <a:pt x="1" y="5745"/>
                  </a:cubicBezTo>
                  <a:cubicBezTo>
                    <a:pt x="1" y="6902"/>
                    <a:pt x="325" y="7998"/>
                    <a:pt x="975" y="8952"/>
                  </a:cubicBezTo>
                  <a:lnTo>
                    <a:pt x="2538" y="8952"/>
                  </a:lnTo>
                  <a:lnTo>
                    <a:pt x="2538" y="6414"/>
                  </a:lnTo>
                  <a:lnTo>
                    <a:pt x="8952" y="6414"/>
                  </a:lnTo>
                  <a:lnTo>
                    <a:pt x="8952" y="8952"/>
                  </a:lnTo>
                  <a:lnTo>
                    <a:pt x="10515" y="8952"/>
                  </a:lnTo>
                  <a:cubicBezTo>
                    <a:pt x="11144" y="7998"/>
                    <a:pt x="11489" y="6902"/>
                    <a:pt x="11489" y="5745"/>
                  </a:cubicBezTo>
                  <a:cubicBezTo>
                    <a:pt x="11489" y="2578"/>
                    <a:pt x="8911" y="0"/>
                    <a:pt x="5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195825" y="2466000"/>
              <a:ext cx="223300" cy="31475"/>
            </a:xfrm>
            <a:custGeom>
              <a:avLst/>
              <a:gdLst/>
              <a:ahLst/>
              <a:cxnLst/>
              <a:rect l="l" t="t" r="r" b="b"/>
              <a:pathLst>
                <a:path w="8932" h="1259" extrusionOk="0">
                  <a:moveTo>
                    <a:pt x="0" y="0"/>
                  </a:moveTo>
                  <a:lnTo>
                    <a:pt x="0" y="1259"/>
                  </a:lnTo>
                  <a:lnTo>
                    <a:pt x="8931" y="1259"/>
                  </a:lnTo>
                  <a:lnTo>
                    <a:pt x="89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2258750" y="2529425"/>
              <a:ext cx="96925" cy="31500"/>
            </a:xfrm>
            <a:custGeom>
              <a:avLst/>
              <a:gdLst/>
              <a:ahLst/>
              <a:cxnLst/>
              <a:rect l="l" t="t" r="r" b="b"/>
              <a:pathLst>
                <a:path w="3877" h="1260" extrusionOk="0">
                  <a:moveTo>
                    <a:pt x="0" y="1"/>
                  </a:moveTo>
                  <a:lnTo>
                    <a:pt x="0" y="1259"/>
                  </a:lnTo>
                  <a:lnTo>
                    <a:pt x="3877" y="1259"/>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2037000" y="2592850"/>
              <a:ext cx="540950" cy="63475"/>
            </a:xfrm>
            <a:custGeom>
              <a:avLst/>
              <a:gdLst/>
              <a:ahLst/>
              <a:cxnLst/>
              <a:rect l="l" t="t" r="r" b="b"/>
              <a:pathLst>
                <a:path w="21638" h="2539" extrusionOk="0">
                  <a:moveTo>
                    <a:pt x="0" y="1"/>
                  </a:moveTo>
                  <a:lnTo>
                    <a:pt x="0" y="2538"/>
                  </a:lnTo>
                  <a:lnTo>
                    <a:pt x="21637" y="2538"/>
                  </a:lnTo>
                  <a:lnTo>
                    <a:pt x="2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2037000" y="2114850"/>
              <a:ext cx="540950" cy="446075"/>
            </a:xfrm>
            <a:custGeom>
              <a:avLst/>
              <a:gdLst/>
              <a:ahLst/>
              <a:cxnLst/>
              <a:rect l="l" t="t" r="r" b="b"/>
              <a:pathLst>
                <a:path w="21638" h="17843" extrusionOk="0">
                  <a:moveTo>
                    <a:pt x="10819" y="0"/>
                  </a:moveTo>
                  <a:cubicBezTo>
                    <a:pt x="7916" y="0"/>
                    <a:pt x="5196" y="1137"/>
                    <a:pt x="3167" y="3187"/>
                  </a:cubicBezTo>
                  <a:cubicBezTo>
                    <a:pt x="1116" y="5217"/>
                    <a:pt x="0" y="7937"/>
                    <a:pt x="0" y="10839"/>
                  </a:cubicBezTo>
                  <a:lnTo>
                    <a:pt x="0" y="17842"/>
                  </a:lnTo>
                  <a:lnTo>
                    <a:pt x="2537" y="17842"/>
                  </a:lnTo>
                  <a:lnTo>
                    <a:pt x="2537" y="15305"/>
                  </a:lnTo>
                  <a:lnTo>
                    <a:pt x="3796" y="15305"/>
                  </a:lnTo>
                  <a:lnTo>
                    <a:pt x="3796" y="17842"/>
                  </a:lnTo>
                  <a:lnTo>
                    <a:pt x="7612" y="17842"/>
                  </a:lnTo>
                  <a:lnTo>
                    <a:pt x="7612" y="16584"/>
                  </a:lnTo>
                  <a:lnTo>
                    <a:pt x="5095" y="16584"/>
                  </a:lnTo>
                  <a:lnTo>
                    <a:pt x="5095" y="13620"/>
                  </a:lnTo>
                  <a:cubicBezTo>
                    <a:pt x="4242" y="12423"/>
                    <a:pt x="3796" y="11022"/>
                    <a:pt x="3796" y="9561"/>
                  </a:cubicBezTo>
                  <a:cubicBezTo>
                    <a:pt x="3796" y="5684"/>
                    <a:pt x="6942" y="2538"/>
                    <a:pt x="10819" y="2538"/>
                  </a:cubicBezTo>
                  <a:cubicBezTo>
                    <a:pt x="14696" y="2538"/>
                    <a:pt x="17842" y="5684"/>
                    <a:pt x="17842" y="9561"/>
                  </a:cubicBezTo>
                  <a:cubicBezTo>
                    <a:pt x="17842" y="11022"/>
                    <a:pt x="17395" y="12423"/>
                    <a:pt x="16543" y="13620"/>
                  </a:cubicBezTo>
                  <a:lnTo>
                    <a:pt x="16543" y="16584"/>
                  </a:lnTo>
                  <a:lnTo>
                    <a:pt x="14026" y="16584"/>
                  </a:lnTo>
                  <a:lnTo>
                    <a:pt x="14026" y="17842"/>
                  </a:lnTo>
                  <a:lnTo>
                    <a:pt x="17842" y="17842"/>
                  </a:lnTo>
                  <a:lnTo>
                    <a:pt x="17842" y="15305"/>
                  </a:lnTo>
                  <a:lnTo>
                    <a:pt x="19100" y="15305"/>
                  </a:lnTo>
                  <a:lnTo>
                    <a:pt x="19100" y="17842"/>
                  </a:lnTo>
                  <a:lnTo>
                    <a:pt x="21637" y="17842"/>
                  </a:lnTo>
                  <a:lnTo>
                    <a:pt x="21637" y="10839"/>
                  </a:lnTo>
                  <a:cubicBezTo>
                    <a:pt x="21637" y="7937"/>
                    <a:pt x="20521" y="5217"/>
                    <a:pt x="18471" y="3187"/>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6"/>
          <p:cNvGrpSpPr/>
          <p:nvPr/>
        </p:nvGrpSpPr>
        <p:grpSpPr>
          <a:xfrm>
            <a:off x="2512663" y="3913022"/>
            <a:ext cx="472033" cy="437064"/>
            <a:chOff x="2037000" y="3616875"/>
            <a:chExt cx="540950" cy="500875"/>
          </a:xfrm>
        </p:grpSpPr>
        <p:sp>
          <p:nvSpPr>
            <p:cNvPr id="1067" name="Google Shape;1067;p56"/>
            <p:cNvSpPr/>
            <p:nvPr/>
          </p:nvSpPr>
          <p:spPr>
            <a:xfrm>
              <a:off x="2197850" y="3768100"/>
              <a:ext cx="218725" cy="218725"/>
            </a:xfrm>
            <a:custGeom>
              <a:avLst/>
              <a:gdLst/>
              <a:ahLst/>
              <a:cxnLst/>
              <a:rect l="l" t="t" r="r" b="b"/>
              <a:pathLst>
                <a:path w="8749" h="8749" extrusionOk="0">
                  <a:moveTo>
                    <a:pt x="4385" y="1258"/>
                  </a:moveTo>
                  <a:cubicBezTo>
                    <a:pt x="4994" y="1258"/>
                    <a:pt x="5603" y="1543"/>
                    <a:pt x="6009" y="1989"/>
                  </a:cubicBezTo>
                  <a:cubicBezTo>
                    <a:pt x="6394" y="2436"/>
                    <a:pt x="6597" y="3004"/>
                    <a:pt x="6557" y="3593"/>
                  </a:cubicBezTo>
                  <a:cubicBezTo>
                    <a:pt x="6516" y="4181"/>
                    <a:pt x="6252" y="4729"/>
                    <a:pt x="5785" y="5115"/>
                  </a:cubicBezTo>
                  <a:lnTo>
                    <a:pt x="5359" y="5480"/>
                  </a:lnTo>
                  <a:lnTo>
                    <a:pt x="6333" y="6292"/>
                  </a:lnTo>
                  <a:lnTo>
                    <a:pt x="5521" y="7267"/>
                  </a:lnTo>
                  <a:lnTo>
                    <a:pt x="4385" y="6292"/>
                  </a:lnTo>
                  <a:lnTo>
                    <a:pt x="3248" y="7267"/>
                  </a:lnTo>
                  <a:lnTo>
                    <a:pt x="2436" y="6292"/>
                  </a:lnTo>
                  <a:lnTo>
                    <a:pt x="3390" y="5480"/>
                  </a:lnTo>
                  <a:lnTo>
                    <a:pt x="2984" y="5115"/>
                  </a:lnTo>
                  <a:cubicBezTo>
                    <a:pt x="2517" y="4729"/>
                    <a:pt x="2253" y="4181"/>
                    <a:pt x="2213" y="3593"/>
                  </a:cubicBezTo>
                  <a:cubicBezTo>
                    <a:pt x="2172" y="3004"/>
                    <a:pt x="2355" y="2436"/>
                    <a:pt x="2761" y="1989"/>
                  </a:cubicBezTo>
                  <a:cubicBezTo>
                    <a:pt x="3167" y="1543"/>
                    <a:pt x="3756" y="1258"/>
                    <a:pt x="4385" y="1258"/>
                  </a:cubicBezTo>
                  <a:close/>
                  <a:moveTo>
                    <a:pt x="4385" y="0"/>
                  </a:moveTo>
                  <a:cubicBezTo>
                    <a:pt x="1969" y="0"/>
                    <a:pt x="0" y="1969"/>
                    <a:pt x="0" y="4364"/>
                  </a:cubicBezTo>
                  <a:cubicBezTo>
                    <a:pt x="0" y="6779"/>
                    <a:pt x="1969" y="8748"/>
                    <a:pt x="4385" y="8748"/>
                  </a:cubicBezTo>
                  <a:cubicBezTo>
                    <a:pt x="6800" y="8748"/>
                    <a:pt x="8749" y="6779"/>
                    <a:pt x="8749" y="4364"/>
                  </a:cubicBezTo>
                  <a:cubicBezTo>
                    <a:pt x="8749" y="1969"/>
                    <a:pt x="6800" y="0"/>
                    <a:pt x="4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2284125" y="3831525"/>
              <a:ext cx="46700" cy="52800"/>
            </a:xfrm>
            <a:custGeom>
              <a:avLst/>
              <a:gdLst/>
              <a:ahLst/>
              <a:cxnLst/>
              <a:rect l="l" t="t" r="r" b="b"/>
              <a:pathLst>
                <a:path w="1868" h="2112" extrusionOk="0">
                  <a:moveTo>
                    <a:pt x="934" y="0"/>
                  </a:moveTo>
                  <a:cubicBezTo>
                    <a:pt x="670" y="0"/>
                    <a:pt x="426" y="102"/>
                    <a:pt x="244" y="305"/>
                  </a:cubicBezTo>
                  <a:cubicBezTo>
                    <a:pt x="81" y="487"/>
                    <a:pt x="0" y="731"/>
                    <a:pt x="20" y="975"/>
                  </a:cubicBezTo>
                  <a:cubicBezTo>
                    <a:pt x="41" y="1218"/>
                    <a:pt x="162" y="1441"/>
                    <a:pt x="345" y="1604"/>
                  </a:cubicBezTo>
                  <a:lnTo>
                    <a:pt x="934" y="2111"/>
                  </a:lnTo>
                  <a:lnTo>
                    <a:pt x="1522" y="1604"/>
                  </a:lnTo>
                  <a:cubicBezTo>
                    <a:pt x="1705" y="1441"/>
                    <a:pt x="1827" y="1218"/>
                    <a:pt x="1847" y="975"/>
                  </a:cubicBezTo>
                  <a:cubicBezTo>
                    <a:pt x="1867" y="731"/>
                    <a:pt x="1766" y="487"/>
                    <a:pt x="1604" y="305"/>
                  </a:cubicBezTo>
                  <a:cubicBezTo>
                    <a:pt x="1441" y="102"/>
                    <a:pt x="1198"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2037000" y="3616875"/>
              <a:ext cx="540950" cy="500875"/>
            </a:xfrm>
            <a:custGeom>
              <a:avLst/>
              <a:gdLst/>
              <a:ahLst/>
              <a:cxnLst/>
              <a:rect l="l" t="t" r="r" b="b"/>
              <a:pathLst>
                <a:path w="21638" h="20035" extrusionOk="0">
                  <a:moveTo>
                    <a:pt x="10819" y="4770"/>
                  </a:moveTo>
                  <a:cubicBezTo>
                    <a:pt x="13924" y="4770"/>
                    <a:pt x="16461" y="7307"/>
                    <a:pt x="16461" y="10413"/>
                  </a:cubicBezTo>
                  <a:cubicBezTo>
                    <a:pt x="16461" y="13539"/>
                    <a:pt x="13924" y="16076"/>
                    <a:pt x="10819" y="16076"/>
                  </a:cubicBezTo>
                  <a:cubicBezTo>
                    <a:pt x="7713" y="16076"/>
                    <a:pt x="5176" y="13539"/>
                    <a:pt x="5176" y="10413"/>
                  </a:cubicBezTo>
                  <a:cubicBezTo>
                    <a:pt x="5176" y="7307"/>
                    <a:pt x="7713" y="4770"/>
                    <a:pt x="10819" y="4770"/>
                  </a:cubicBezTo>
                  <a:close/>
                  <a:moveTo>
                    <a:pt x="5886" y="0"/>
                  </a:moveTo>
                  <a:cubicBezTo>
                    <a:pt x="2639" y="0"/>
                    <a:pt x="0" y="2659"/>
                    <a:pt x="0" y="5907"/>
                  </a:cubicBezTo>
                  <a:cubicBezTo>
                    <a:pt x="0" y="7916"/>
                    <a:pt x="568" y="9906"/>
                    <a:pt x="1685" y="11834"/>
                  </a:cubicBezTo>
                  <a:cubicBezTo>
                    <a:pt x="2598" y="13397"/>
                    <a:pt x="3877" y="14919"/>
                    <a:pt x="5480" y="16340"/>
                  </a:cubicBezTo>
                  <a:cubicBezTo>
                    <a:pt x="7754" y="18349"/>
                    <a:pt x="10047" y="19628"/>
                    <a:pt x="10819" y="20034"/>
                  </a:cubicBezTo>
                  <a:cubicBezTo>
                    <a:pt x="11590" y="19628"/>
                    <a:pt x="13884" y="18349"/>
                    <a:pt x="16157" y="16340"/>
                  </a:cubicBezTo>
                  <a:cubicBezTo>
                    <a:pt x="17761" y="14919"/>
                    <a:pt x="19039" y="13397"/>
                    <a:pt x="19953" y="11834"/>
                  </a:cubicBezTo>
                  <a:cubicBezTo>
                    <a:pt x="21069" y="9906"/>
                    <a:pt x="21637" y="7916"/>
                    <a:pt x="21637" y="5907"/>
                  </a:cubicBezTo>
                  <a:cubicBezTo>
                    <a:pt x="21637" y="2659"/>
                    <a:pt x="18999" y="0"/>
                    <a:pt x="15751" y="0"/>
                  </a:cubicBezTo>
                  <a:cubicBezTo>
                    <a:pt x="14046" y="0"/>
                    <a:pt x="12422" y="751"/>
                    <a:pt x="11286" y="2030"/>
                  </a:cubicBezTo>
                  <a:lnTo>
                    <a:pt x="10819" y="2578"/>
                  </a:lnTo>
                  <a:lnTo>
                    <a:pt x="10332" y="2030"/>
                  </a:lnTo>
                  <a:cubicBezTo>
                    <a:pt x="9215" y="751"/>
                    <a:pt x="7591" y="0"/>
                    <a:pt x="5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6"/>
          <p:cNvGrpSpPr/>
          <p:nvPr/>
        </p:nvGrpSpPr>
        <p:grpSpPr>
          <a:xfrm>
            <a:off x="2512663" y="1955890"/>
            <a:ext cx="472033" cy="472469"/>
            <a:chOff x="2037000" y="1374000"/>
            <a:chExt cx="540950" cy="541450"/>
          </a:xfrm>
        </p:grpSpPr>
        <p:sp>
          <p:nvSpPr>
            <p:cNvPr id="1071" name="Google Shape;1071;p56"/>
            <p:cNvSpPr/>
            <p:nvPr/>
          </p:nvSpPr>
          <p:spPr>
            <a:xfrm>
              <a:off x="2217650" y="1683025"/>
              <a:ext cx="42125" cy="42125"/>
            </a:xfrm>
            <a:custGeom>
              <a:avLst/>
              <a:gdLst/>
              <a:ahLst/>
              <a:cxnLst/>
              <a:rect l="l" t="t" r="r" b="b"/>
              <a:pathLst>
                <a:path w="1685" h="1685" extrusionOk="0">
                  <a:moveTo>
                    <a:pt x="832" y="0"/>
                  </a:moveTo>
                  <a:cubicBezTo>
                    <a:pt x="365" y="0"/>
                    <a:pt x="0" y="366"/>
                    <a:pt x="0" y="832"/>
                  </a:cubicBezTo>
                  <a:cubicBezTo>
                    <a:pt x="0" y="1299"/>
                    <a:pt x="365" y="1685"/>
                    <a:pt x="832" y="1685"/>
                  </a:cubicBezTo>
                  <a:cubicBezTo>
                    <a:pt x="1299" y="1685"/>
                    <a:pt x="1685" y="1299"/>
                    <a:pt x="1685" y="832"/>
                  </a:cubicBezTo>
                  <a:cubicBezTo>
                    <a:pt x="1685" y="366"/>
                    <a:pt x="129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2291725" y="1532825"/>
              <a:ext cx="31475" cy="31475"/>
            </a:xfrm>
            <a:custGeom>
              <a:avLst/>
              <a:gdLst/>
              <a:ahLst/>
              <a:cxnLst/>
              <a:rect l="l" t="t" r="r" b="b"/>
              <a:pathLst>
                <a:path w="1259" h="1259" extrusionOk="0">
                  <a:moveTo>
                    <a:pt x="630" y="0"/>
                  </a:moveTo>
                  <a:cubicBezTo>
                    <a:pt x="285" y="0"/>
                    <a:pt x="1" y="284"/>
                    <a:pt x="1" y="629"/>
                  </a:cubicBezTo>
                  <a:cubicBezTo>
                    <a:pt x="1"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2116150" y="1453150"/>
              <a:ext cx="382625" cy="383150"/>
            </a:xfrm>
            <a:custGeom>
              <a:avLst/>
              <a:gdLst/>
              <a:ahLst/>
              <a:cxnLst/>
              <a:rect l="l" t="t" r="r" b="b"/>
              <a:pathLst>
                <a:path w="15305" h="15326" extrusionOk="0">
                  <a:moveTo>
                    <a:pt x="7653" y="1908"/>
                  </a:moveTo>
                  <a:cubicBezTo>
                    <a:pt x="8708" y="1908"/>
                    <a:pt x="9561" y="2761"/>
                    <a:pt x="9561" y="3816"/>
                  </a:cubicBezTo>
                  <a:cubicBezTo>
                    <a:pt x="9561" y="4872"/>
                    <a:pt x="8708" y="5724"/>
                    <a:pt x="7653" y="5724"/>
                  </a:cubicBezTo>
                  <a:cubicBezTo>
                    <a:pt x="6597" y="5724"/>
                    <a:pt x="5745" y="4872"/>
                    <a:pt x="5745" y="3816"/>
                  </a:cubicBezTo>
                  <a:cubicBezTo>
                    <a:pt x="5745" y="2761"/>
                    <a:pt x="6597" y="1908"/>
                    <a:pt x="7653" y="1908"/>
                  </a:cubicBezTo>
                  <a:close/>
                  <a:moveTo>
                    <a:pt x="12098" y="7023"/>
                  </a:moveTo>
                  <a:lnTo>
                    <a:pt x="12098" y="8302"/>
                  </a:lnTo>
                  <a:lnTo>
                    <a:pt x="10819" y="8302"/>
                  </a:lnTo>
                  <a:lnTo>
                    <a:pt x="10819" y="7023"/>
                  </a:lnTo>
                  <a:close/>
                  <a:moveTo>
                    <a:pt x="10819" y="9561"/>
                  </a:moveTo>
                  <a:lnTo>
                    <a:pt x="10819" y="10839"/>
                  </a:lnTo>
                  <a:lnTo>
                    <a:pt x="9561" y="10839"/>
                  </a:lnTo>
                  <a:lnTo>
                    <a:pt x="9561" y="9561"/>
                  </a:lnTo>
                  <a:close/>
                  <a:moveTo>
                    <a:pt x="4892" y="7917"/>
                  </a:moveTo>
                  <a:cubicBezTo>
                    <a:pt x="6070" y="7917"/>
                    <a:pt x="7024" y="8870"/>
                    <a:pt x="7024" y="10027"/>
                  </a:cubicBezTo>
                  <a:cubicBezTo>
                    <a:pt x="7024" y="11205"/>
                    <a:pt x="6070" y="12138"/>
                    <a:pt x="4892" y="12138"/>
                  </a:cubicBezTo>
                  <a:cubicBezTo>
                    <a:pt x="3735" y="12138"/>
                    <a:pt x="2781" y="11205"/>
                    <a:pt x="2781" y="10027"/>
                  </a:cubicBezTo>
                  <a:cubicBezTo>
                    <a:pt x="2781" y="8870"/>
                    <a:pt x="3735" y="7917"/>
                    <a:pt x="4892" y="7917"/>
                  </a:cubicBez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2037000" y="1374000"/>
              <a:ext cx="540950" cy="541450"/>
            </a:xfrm>
            <a:custGeom>
              <a:avLst/>
              <a:gdLst/>
              <a:ahLst/>
              <a:cxnLst/>
              <a:rect l="l" t="t" r="r" b="b"/>
              <a:pathLst>
                <a:path w="21638" h="21658" extrusionOk="0">
                  <a:moveTo>
                    <a:pt x="10819" y="1908"/>
                  </a:moveTo>
                  <a:cubicBezTo>
                    <a:pt x="15731" y="1908"/>
                    <a:pt x="19750" y="5907"/>
                    <a:pt x="19750" y="10839"/>
                  </a:cubicBezTo>
                  <a:cubicBezTo>
                    <a:pt x="19750" y="15751"/>
                    <a:pt x="15731" y="19750"/>
                    <a:pt x="10819" y="19750"/>
                  </a:cubicBezTo>
                  <a:cubicBezTo>
                    <a:pt x="5886" y="19750"/>
                    <a:pt x="1888" y="15751"/>
                    <a:pt x="1888" y="10839"/>
                  </a:cubicBezTo>
                  <a:cubicBezTo>
                    <a:pt x="1888" y="5907"/>
                    <a:pt x="5886" y="1908"/>
                    <a:pt x="10819" y="1908"/>
                  </a:cubicBezTo>
                  <a:close/>
                  <a:moveTo>
                    <a:pt x="10819" y="0"/>
                  </a:moveTo>
                  <a:cubicBezTo>
                    <a:pt x="7916" y="0"/>
                    <a:pt x="5196" y="1137"/>
                    <a:pt x="3167" y="3166"/>
                  </a:cubicBezTo>
                  <a:cubicBezTo>
                    <a:pt x="1116" y="5216"/>
                    <a:pt x="0" y="7936"/>
                    <a:pt x="0" y="10839"/>
                  </a:cubicBezTo>
                  <a:cubicBezTo>
                    <a:pt x="0" y="13721"/>
                    <a:pt x="1116" y="16441"/>
                    <a:pt x="3167" y="18491"/>
                  </a:cubicBezTo>
                  <a:cubicBezTo>
                    <a:pt x="5196" y="20521"/>
                    <a:pt x="7916" y="21658"/>
                    <a:pt x="10819" y="21658"/>
                  </a:cubicBezTo>
                  <a:cubicBezTo>
                    <a:pt x="13701" y="21658"/>
                    <a:pt x="16421" y="20521"/>
                    <a:pt x="18471" y="18491"/>
                  </a:cubicBezTo>
                  <a:cubicBezTo>
                    <a:pt x="20521" y="16441"/>
                    <a:pt x="21637" y="13721"/>
                    <a:pt x="21637" y="10839"/>
                  </a:cubicBezTo>
                  <a:cubicBezTo>
                    <a:pt x="21637" y="7936"/>
                    <a:pt x="20521" y="5216"/>
                    <a:pt x="18471" y="3166"/>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6"/>
          <p:cNvGrpSpPr/>
          <p:nvPr/>
        </p:nvGrpSpPr>
        <p:grpSpPr>
          <a:xfrm>
            <a:off x="2512663" y="3276722"/>
            <a:ext cx="472033" cy="416688"/>
            <a:chOff x="2037000" y="2887675"/>
            <a:chExt cx="540950" cy="477525"/>
          </a:xfrm>
        </p:grpSpPr>
        <p:sp>
          <p:nvSpPr>
            <p:cNvPr id="1076" name="Google Shape;1076;p56"/>
            <p:cNvSpPr/>
            <p:nvPr/>
          </p:nvSpPr>
          <p:spPr>
            <a:xfrm>
              <a:off x="2261775" y="3029775"/>
              <a:ext cx="90875" cy="103525"/>
            </a:xfrm>
            <a:custGeom>
              <a:avLst/>
              <a:gdLst/>
              <a:ahLst/>
              <a:cxnLst/>
              <a:rect l="l" t="t" r="r" b="b"/>
              <a:pathLst>
                <a:path w="3635" h="4141" extrusionOk="0">
                  <a:moveTo>
                    <a:pt x="1828" y="0"/>
                  </a:moveTo>
                  <a:cubicBezTo>
                    <a:pt x="1320" y="0"/>
                    <a:pt x="833" y="223"/>
                    <a:pt x="488" y="609"/>
                  </a:cubicBezTo>
                  <a:cubicBezTo>
                    <a:pt x="163" y="974"/>
                    <a:pt x="1" y="1441"/>
                    <a:pt x="42" y="1928"/>
                  </a:cubicBezTo>
                  <a:cubicBezTo>
                    <a:pt x="82" y="2415"/>
                    <a:pt x="305" y="2842"/>
                    <a:pt x="671" y="3166"/>
                  </a:cubicBezTo>
                  <a:lnTo>
                    <a:pt x="1828" y="4141"/>
                  </a:lnTo>
                  <a:lnTo>
                    <a:pt x="2985" y="3166"/>
                  </a:lnTo>
                  <a:cubicBezTo>
                    <a:pt x="3350" y="2842"/>
                    <a:pt x="3573" y="2415"/>
                    <a:pt x="3614" y="1928"/>
                  </a:cubicBezTo>
                  <a:cubicBezTo>
                    <a:pt x="3634" y="1441"/>
                    <a:pt x="3492" y="974"/>
                    <a:pt x="3167" y="609"/>
                  </a:cubicBezTo>
                  <a:cubicBezTo>
                    <a:pt x="2822" y="223"/>
                    <a:pt x="2335"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2084700" y="3301750"/>
              <a:ext cx="445550" cy="63450"/>
            </a:xfrm>
            <a:custGeom>
              <a:avLst/>
              <a:gdLst/>
              <a:ahLst/>
              <a:cxnLst/>
              <a:rect l="l" t="t" r="r" b="b"/>
              <a:pathLst>
                <a:path w="17822" h="2538" extrusionOk="0">
                  <a:moveTo>
                    <a:pt x="0" y="1"/>
                  </a:moveTo>
                  <a:lnTo>
                    <a:pt x="0" y="2538"/>
                  </a:lnTo>
                  <a:lnTo>
                    <a:pt x="17821" y="2538"/>
                  </a:lnTo>
                  <a:lnTo>
                    <a:pt x="17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2037000" y="2887675"/>
              <a:ext cx="540950" cy="382650"/>
            </a:xfrm>
            <a:custGeom>
              <a:avLst/>
              <a:gdLst/>
              <a:ahLst/>
              <a:cxnLst/>
              <a:rect l="l" t="t" r="r" b="b"/>
              <a:pathLst>
                <a:path w="21638" h="15306" extrusionOk="0">
                  <a:moveTo>
                    <a:pt x="10819" y="4426"/>
                  </a:moveTo>
                  <a:cubicBezTo>
                    <a:pt x="11692" y="4426"/>
                    <a:pt x="12524" y="4791"/>
                    <a:pt x="13092" y="5440"/>
                  </a:cubicBezTo>
                  <a:cubicBezTo>
                    <a:pt x="13640" y="6070"/>
                    <a:pt x="13924" y="6861"/>
                    <a:pt x="13863" y="7693"/>
                  </a:cubicBezTo>
                  <a:cubicBezTo>
                    <a:pt x="13802" y="8526"/>
                    <a:pt x="13417" y="9277"/>
                    <a:pt x="12788" y="9825"/>
                  </a:cubicBezTo>
                  <a:lnTo>
                    <a:pt x="11793" y="10657"/>
                  </a:lnTo>
                  <a:lnTo>
                    <a:pt x="13640" y="12220"/>
                  </a:lnTo>
                  <a:lnTo>
                    <a:pt x="12828" y="13174"/>
                  </a:lnTo>
                  <a:lnTo>
                    <a:pt x="10819" y="11489"/>
                  </a:lnTo>
                  <a:lnTo>
                    <a:pt x="8809" y="13174"/>
                  </a:lnTo>
                  <a:lnTo>
                    <a:pt x="7997" y="12220"/>
                  </a:lnTo>
                  <a:lnTo>
                    <a:pt x="9824" y="10657"/>
                  </a:lnTo>
                  <a:lnTo>
                    <a:pt x="8850" y="9825"/>
                  </a:lnTo>
                  <a:cubicBezTo>
                    <a:pt x="8200" y="9277"/>
                    <a:pt x="7835" y="8526"/>
                    <a:pt x="7774" y="7693"/>
                  </a:cubicBezTo>
                  <a:cubicBezTo>
                    <a:pt x="7713" y="6861"/>
                    <a:pt x="7977" y="6070"/>
                    <a:pt x="8545" y="5440"/>
                  </a:cubicBezTo>
                  <a:cubicBezTo>
                    <a:pt x="9114" y="4791"/>
                    <a:pt x="9946" y="4426"/>
                    <a:pt x="10819" y="4426"/>
                  </a:cubicBezTo>
                  <a:close/>
                  <a:moveTo>
                    <a:pt x="10819" y="1"/>
                  </a:moveTo>
                  <a:lnTo>
                    <a:pt x="1908" y="4263"/>
                  </a:lnTo>
                  <a:lnTo>
                    <a:pt x="0" y="5156"/>
                  </a:lnTo>
                  <a:lnTo>
                    <a:pt x="528" y="6313"/>
                  </a:lnTo>
                  <a:lnTo>
                    <a:pt x="1908" y="5664"/>
                  </a:lnTo>
                  <a:lnTo>
                    <a:pt x="1908" y="15305"/>
                  </a:lnTo>
                  <a:lnTo>
                    <a:pt x="19729" y="15305"/>
                  </a:lnTo>
                  <a:lnTo>
                    <a:pt x="19729" y="5664"/>
                  </a:lnTo>
                  <a:lnTo>
                    <a:pt x="21089" y="6313"/>
                  </a:lnTo>
                  <a:lnTo>
                    <a:pt x="21637" y="5156"/>
                  </a:lnTo>
                  <a:lnTo>
                    <a:pt x="19729" y="4263"/>
                  </a:lnTo>
                  <a:lnTo>
                    <a:pt x="10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56"/>
          <p:cNvGrpSpPr/>
          <p:nvPr/>
        </p:nvGrpSpPr>
        <p:grpSpPr>
          <a:xfrm>
            <a:off x="3240651" y="1309402"/>
            <a:ext cx="472469" cy="472491"/>
            <a:chOff x="2783950" y="633125"/>
            <a:chExt cx="541450" cy="541475"/>
          </a:xfrm>
        </p:grpSpPr>
        <p:sp>
          <p:nvSpPr>
            <p:cNvPr id="1080" name="Google Shape;1080;p56"/>
            <p:cNvSpPr/>
            <p:nvPr/>
          </p:nvSpPr>
          <p:spPr>
            <a:xfrm>
              <a:off x="2783950" y="911700"/>
              <a:ext cx="262375" cy="262900"/>
            </a:xfrm>
            <a:custGeom>
              <a:avLst/>
              <a:gdLst/>
              <a:ahLst/>
              <a:cxnLst/>
              <a:rect l="l" t="t" r="r" b="b"/>
              <a:pathLst>
                <a:path w="10495" h="10516" extrusionOk="0">
                  <a:moveTo>
                    <a:pt x="6475" y="1"/>
                  </a:moveTo>
                  <a:lnTo>
                    <a:pt x="6150" y="3472"/>
                  </a:lnTo>
                  <a:lnTo>
                    <a:pt x="0" y="9622"/>
                  </a:lnTo>
                  <a:lnTo>
                    <a:pt x="893" y="10515"/>
                  </a:lnTo>
                  <a:lnTo>
                    <a:pt x="7043" y="4365"/>
                  </a:lnTo>
                  <a:lnTo>
                    <a:pt x="10494" y="4020"/>
                  </a:lnTo>
                  <a:lnTo>
                    <a:pt x="6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2962550" y="812750"/>
              <a:ext cx="183225" cy="183225"/>
            </a:xfrm>
            <a:custGeom>
              <a:avLst/>
              <a:gdLst/>
              <a:ahLst/>
              <a:cxnLst/>
              <a:rect l="l" t="t" r="r" b="b"/>
              <a:pathLst>
                <a:path w="7329" h="7329" extrusionOk="0">
                  <a:moveTo>
                    <a:pt x="2822" y="1"/>
                  </a:moveTo>
                  <a:lnTo>
                    <a:pt x="1" y="2843"/>
                  </a:lnTo>
                  <a:lnTo>
                    <a:pt x="4487" y="7328"/>
                  </a:lnTo>
                  <a:lnTo>
                    <a:pt x="7328" y="4487"/>
                  </a:lnTo>
                  <a:lnTo>
                    <a:pt x="2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3055925" y="633125"/>
              <a:ext cx="269475" cy="269475"/>
            </a:xfrm>
            <a:custGeom>
              <a:avLst/>
              <a:gdLst/>
              <a:ahLst/>
              <a:cxnLst/>
              <a:rect l="l" t="t" r="r" b="b"/>
              <a:pathLst>
                <a:path w="10779" h="10779" extrusionOk="0">
                  <a:moveTo>
                    <a:pt x="6273" y="1"/>
                  </a:moveTo>
                  <a:lnTo>
                    <a:pt x="5380" y="894"/>
                  </a:lnTo>
                  <a:lnTo>
                    <a:pt x="6273" y="1807"/>
                  </a:lnTo>
                  <a:lnTo>
                    <a:pt x="4487" y="3593"/>
                  </a:lnTo>
                  <a:lnTo>
                    <a:pt x="2680" y="1807"/>
                  </a:lnTo>
                  <a:lnTo>
                    <a:pt x="1787" y="2700"/>
                  </a:lnTo>
                  <a:lnTo>
                    <a:pt x="2680" y="3593"/>
                  </a:lnTo>
                  <a:lnTo>
                    <a:pt x="1" y="6293"/>
                  </a:lnTo>
                  <a:lnTo>
                    <a:pt x="1787" y="8079"/>
                  </a:lnTo>
                  <a:lnTo>
                    <a:pt x="4487" y="5379"/>
                  </a:lnTo>
                  <a:lnTo>
                    <a:pt x="5380" y="6293"/>
                  </a:lnTo>
                  <a:lnTo>
                    <a:pt x="2680" y="8972"/>
                  </a:lnTo>
                  <a:lnTo>
                    <a:pt x="4487" y="10779"/>
                  </a:lnTo>
                  <a:lnTo>
                    <a:pt x="7186" y="8079"/>
                  </a:lnTo>
                  <a:lnTo>
                    <a:pt x="8079" y="8972"/>
                  </a:lnTo>
                  <a:lnTo>
                    <a:pt x="8972" y="8079"/>
                  </a:lnTo>
                  <a:lnTo>
                    <a:pt x="7186" y="6293"/>
                  </a:lnTo>
                  <a:lnTo>
                    <a:pt x="8972" y="4486"/>
                  </a:lnTo>
                  <a:lnTo>
                    <a:pt x="9865" y="5379"/>
                  </a:lnTo>
                  <a:lnTo>
                    <a:pt x="10779" y="4486"/>
                  </a:lnTo>
                  <a:lnTo>
                    <a:pt x="6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6"/>
          <p:cNvGrpSpPr/>
          <p:nvPr/>
        </p:nvGrpSpPr>
        <p:grpSpPr>
          <a:xfrm>
            <a:off x="3240651" y="2658136"/>
            <a:ext cx="472469" cy="360907"/>
            <a:chOff x="2783950" y="2178775"/>
            <a:chExt cx="541450" cy="413600"/>
          </a:xfrm>
        </p:grpSpPr>
        <p:sp>
          <p:nvSpPr>
            <p:cNvPr id="1084" name="Google Shape;1084;p56"/>
            <p:cNvSpPr/>
            <p:nvPr/>
          </p:nvSpPr>
          <p:spPr>
            <a:xfrm>
              <a:off x="2878825" y="2352850"/>
              <a:ext cx="159875" cy="80700"/>
            </a:xfrm>
            <a:custGeom>
              <a:avLst/>
              <a:gdLst/>
              <a:ahLst/>
              <a:cxnLst/>
              <a:rect l="l" t="t" r="r" b="b"/>
              <a:pathLst>
                <a:path w="6395" h="3228" extrusionOk="0">
                  <a:moveTo>
                    <a:pt x="2355" y="0"/>
                  </a:moveTo>
                  <a:lnTo>
                    <a:pt x="1726" y="670"/>
                  </a:lnTo>
                  <a:lnTo>
                    <a:pt x="1" y="670"/>
                  </a:lnTo>
                  <a:lnTo>
                    <a:pt x="1" y="3227"/>
                  </a:lnTo>
                  <a:lnTo>
                    <a:pt x="6395" y="3227"/>
                  </a:lnTo>
                  <a:lnTo>
                    <a:pt x="6395" y="670"/>
                  </a:lnTo>
                  <a:lnTo>
                    <a:pt x="5238" y="670"/>
                  </a:lnTo>
                  <a:lnTo>
                    <a:pt x="4060" y="1928"/>
                  </a:lnTo>
                  <a:lnTo>
                    <a:pt x="2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2878825" y="2274175"/>
              <a:ext cx="159875" cy="79700"/>
            </a:xfrm>
            <a:custGeom>
              <a:avLst/>
              <a:gdLst/>
              <a:ahLst/>
              <a:cxnLst/>
              <a:rect l="l" t="t" r="r" b="b"/>
              <a:pathLst>
                <a:path w="6395" h="3188" extrusionOk="0">
                  <a:moveTo>
                    <a:pt x="1" y="1"/>
                  </a:moveTo>
                  <a:lnTo>
                    <a:pt x="1" y="2558"/>
                  </a:lnTo>
                  <a:lnTo>
                    <a:pt x="1178" y="2558"/>
                  </a:lnTo>
                  <a:lnTo>
                    <a:pt x="2396" y="1280"/>
                  </a:lnTo>
                  <a:lnTo>
                    <a:pt x="4081" y="3188"/>
                  </a:lnTo>
                  <a:lnTo>
                    <a:pt x="4690" y="2558"/>
                  </a:lnTo>
                  <a:lnTo>
                    <a:pt x="6395" y="2558"/>
                  </a:lnTo>
                  <a:lnTo>
                    <a:pt x="6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2783950" y="2528925"/>
              <a:ext cx="541450" cy="63450"/>
            </a:xfrm>
            <a:custGeom>
              <a:avLst/>
              <a:gdLst/>
              <a:ahLst/>
              <a:cxnLst/>
              <a:rect l="l" t="t" r="r" b="b"/>
              <a:pathLst>
                <a:path w="21658" h="2538" extrusionOk="0">
                  <a:moveTo>
                    <a:pt x="0" y="0"/>
                  </a:moveTo>
                  <a:lnTo>
                    <a:pt x="0" y="2538"/>
                  </a:lnTo>
                  <a:lnTo>
                    <a:pt x="21658" y="2538"/>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2783950" y="2178775"/>
              <a:ext cx="541450" cy="318700"/>
            </a:xfrm>
            <a:custGeom>
              <a:avLst/>
              <a:gdLst/>
              <a:ahLst/>
              <a:cxnLst/>
              <a:rect l="l" t="t" r="r" b="b"/>
              <a:pathLst>
                <a:path w="21658" h="12748" extrusionOk="0">
                  <a:moveTo>
                    <a:pt x="13985" y="2579"/>
                  </a:moveTo>
                  <a:lnTo>
                    <a:pt x="13985" y="3858"/>
                  </a:lnTo>
                  <a:lnTo>
                    <a:pt x="12727" y="3858"/>
                  </a:lnTo>
                  <a:lnTo>
                    <a:pt x="12727" y="2579"/>
                  </a:lnTo>
                  <a:close/>
                  <a:moveTo>
                    <a:pt x="16543" y="2579"/>
                  </a:moveTo>
                  <a:lnTo>
                    <a:pt x="16543" y="3858"/>
                  </a:lnTo>
                  <a:lnTo>
                    <a:pt x="15284" y="3858"/>
                  </a:lnTo>
                  <a:lnTo>
                    <a:pt x="15284" y="2579"/>
                  </a:lnTo>
                  <a:close/>
                  <a:moveTo>
                    <a:pt x="19100" y="2579"/>
                  </a:moveTo>
                  <a:lnTo>
                    <a:pt x="19100" y="3858"/>
                  </a:lnTo>
                  <a:lnTo>
                    <a:pt x="17842" y="3858"/>
                  </a:lnTo>
                  <a:lnTo>
                    <a:pt x="17842" y="2579"/>
                  </a:lnTo>
                  <a:close/>
                  <a:moveTo>
                    <a:pt x="13985" y="5116"/>
                  </a:moveTo>
                  <a:lnTo>
                    <a:pt x="13985" y="6395"/>
                  </a:lnTo>
                  <a:lnTo>
                    <a:pt x="12727" y="6395"/>
                  </a:lnTo>
                  <a:lnTo>
                    <a:pt x="12727" y="5116"/>
                  </a:lnTo>
                  <a:close/>
                  <a:moveTo>
                    <a:pt x="16543" y="5116"/>
                  </a:moveTo>
                  <a:lnTo>
                    <a:pt x="16543" y="6395"/>
                  </a:lnTo>
                  <a:lnTo>
                    <a:pt x="15284" y="6395"/>
                  </a:lnTo>
                  <a:lnTo>
                    <a:pt x="15284" y="5116"/>
                  </a:lnTo>
                  <a:close/>
                  <a:moveTo>
                    <a:pt x="19100" y="5116"/>
                  </a:moveTo>
                  <a:lnTo>
                    <a:pt x="19100" y="6395"/>
                  </a:lnTo>
                  <a:lnTo>
                    <a:pt x="17842" y="6395"/>
                  </a:lnTo>
                  <a:lnTo>
                    <a:pt x="17842" y="5116"/>
                  </a:lnTo>
                  <a:close/>
                  <a:moveTo>
                    <a:pt x="13985" y="7653"/>
                  </a:moveTo>
                  <a:lnTo>
                    <a:pt x="13985" y="8932"/>
                  </a:lnTo>
                  <a:lnTo>
                    <a:pt x="12727" y="8932"/>
                  </a:lnTo>
                  <a:lnTo>
                    <a:pt x="12727" y="7653"/>
                  </a:lnTo>
                  <a:close/>
                  <a:moveTo>
                    <a:pt x="16543" y="7653"/>
                  </a:moveTo>
                  <a:lnTo>
                    <a:pt x="16543" y="8932"/>
                  </a:lnTo>
                  <a:lnTo>
                    <a:pt x="15284" y="8932"/>
                  </a:lnTo>
                  <a:lnTo>
                    <a:pt x="15284" y="7653"/>
                  </a:lnTo>
                  <a:close/>
                  <a:moveTo>
                    <a:pt x="19100" y="7653"/>
                  </a:moveTo>
                  <a:lnTo>
                    <a:pt x="19100" y="8932"/>
                  </a:lnTo>
                  <a:lnTo>
                    <a:pt x="17842" y="8932"/>
                  </a:lnTo>
                  <a:lnTo>
                    <a:pt x="17842" y="7653"/>
                  </a:lnTo>
                  <a:close/>
                  <a:moveTo>
                    <a:pt x="11448" y="2538"/>
                  </a:moveTo>
                  <a:lnTo>
                    <a:pt x="11448" y="11469"/>
                  </a:lnTo>
                  <a:lnTo>
                    <a:pt x="2537" y="11469"/>
                  </a:lnTo>
                  <a:lnTo>
                    <a:pt x="2537" y="2538"/>
                  </a:lnTo>
                  <a:close/>
                  <a:moveTo>
                    <a:pt x="19100" y="10190"/>
                  </a:moveTo>
                  <a:lnTo>
                    <a:pt x="19100" y="11469"/>
                  </a:lnTo>
                  <a:lnTo>
                    <a:pt x="12727" y="11469"/>
                  </a:lnTo>
                  <a:lnTo>
                    <a:pt x="12727" y="10190"/>
                  </a:lnTo>
                  <a:close/>
                  <a:moveTo>
                    <a:pt x="0" y="1"/>
                  </a:moveTo>
                  <a:lnTo>
                    <a:pt x="0" y="12748"/>
                  </a:lnTo>
                  <a:lnTo>
                    <a:pt x="21658" y="1274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6"/>
          <p:cNvGrpSpPr/>
          <p:nvPr/>
        </p:nvGrpSpPr>
        <p:grpSpPr>
          <a:xfrm>
            <a:off x="3240651" y="3895308"/>
            <a:ext cx="472469" cy="472469"/>
            <a:chOff x="2783950" y="3596575"/>
            <a:chExt cx="541450" cy="541450"/>
          </a:xfrm>
        </p:grpSpPr>
        <p:sp>
          <p:nvSpPr>
            <p:cNvPr id="1089" name="Google Shape;1089;p56"/>
            <p:cNvSpPr/>
            <p:nvPr/>
          </p:nvSpPr>
          <p:spPr>
            <a:xfrm>
              <a:off x="2990975" y="3945175"/>
              <a:ext cx="126900" cy="113700"/>
            </a:xfrm>
            <a:custGeom>
              <a:avLst/>
              <a:gdLst/>
              <a:ahLst/>
              <a:cxnLst/>
              <a:rect l="l" t="t" r="r" b="b"/>
              <a:pathLst>
                <a:path w="5076" h="4548" extrusionOk="0">
                  <a:moveTo>
                    <a:pt x="3817" y="1259"/>
                  </a:moveTo>
                  <a:lnTo>
                    <a:pt x="3817" y="2538"/>
                  </a:lnTo>
                  <a:lnTo>
                    <a:pt x="1279" y="2538"/>
                  </a:lnTo>
                  <a:lnTo>
                    <a:pt x="1279" y="1259"/>
                  </a:lnTo>
                  <a:close/>
                  <a:moveTo>
                    <a:pt x="1" y="1"/>
                  </a:moveTo>
                  <a:lnTo>
                    <a:pt x="1" y="4121"/>
                  </a:lnTo>
                  <a:cubicBezTo>
                    <a:pt x="792" y="4385"/>
                    <a:pt x="1645" y="4548"/>
                    <a:pt x="2538" y="4548"/>
                  </a:cubicBezTo>
                  <a:cubicBezTo>
                    <a:pt x="3431" y="4548"/>
                    <a:pt x="4283" y="4385"/>
                    <a:pt x="5075" y="4121"/>
                  </a:cubicBez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2993525" y="3828475"/>
              <a:ext cx="122300" cy="84775"/>
            </a:xfrm>
            <a:custGeom>
              <a:avLst/>
              <a:gdLst/>
              <a:ahLst/>
              <a:cxnLst/>
              <a:rect l="l" t="t" r="r" b="b"/>
              <a:pathLst>
                <a:path w="4892" h="3391" extrusionOk="0">
                  <a:moveTo>
                    <a:pt x="1807" y="0"/>
                  </a:moveTo>
                  <a:lnTo>
                    <a:pt x="1807" y="1584"/>
                  </a:lnTo>
                  <a:lnTo>
                    <a:pt x="1421" y="1746"/>
                  </a:lnTo>
                  <a:cubicBezTo>
                    <a:pt x="711" y="2050"/>
                    <a:pt x="183" y="2659"/>
                    <a:pt x="0" y="3390"/>
                  </a:cubicBezTo>
                  <a:lnTo>
                    <a:pt x="4892" y="3390"/>
                  </a:lnTo>
                  <a:cubicBezTo>
                    <a:pt x="4689" y="2659"/>
                    <a:pt x="4161" y="2050"/>
                    <a:pt x="3451" y="1746"/>
                  </a:cubicBezTo>
                  <a:lnTo>
                    <a:pt x="3065" y="1584"/>
                  </a:lnTo>
                  <a:lnTo>
                    <a:pt x="3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3038675" y="3765050"/>
              <a:ext cx="31500" cy="31475"/>
            </a:xfrm>
            <a:custGeom>
              <a:avLst/>
              <a:gdLst/>
              <a:ahLst/>
              <a:cxnLst/>
              <a:rect l="l" t="t" r="r" b="b"/>
              <a:pathLst>
                <a:path w="1260" h="1259" extrusionOk="0">
                  <a:moveTo>
                    <a:pt x="1" y="0"/>
                  </a:moveTo>
                  <a:lnTo>
                    <a:pt x="1"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2863100" y="3676250"/>
              <a:ext cx="382650" cy="357250"/>
            </a:xfrm>
            <a:custGeom>
              <a:avLst/>
              <a:gdLst/>
              <a:ahLst/>
              <a:cxnLst/>
              <a:rect l="l" t="t" r="r" b="b"/>
              <a:pathLst>
                <a:path w="15306" h="14290" extrusionOk="0">
                  <a:moveTo>
                    <a:pt x="7653" y="0"/>
                  </a:moveTo>
                  <a:cubicBezTo>
                    <a:pt x="3431" y="0"/>
                    <a:pt x="1" y="3430"/>
                    <a:pt x="1" y="7652"/>
                  </a:cubicBezTo>
                  <a:cubicBezTo>
                    <a:pt x="1" y="10494"/>
                    <a:pt x="1543" y="12970"/>
                    <a:pt x="3857" y="14290"/>
                  </a:cubicBezTo>
                  <a:lnTo>
                    <a:pt x="3857" y="10169"/>
                  </a:lnTo>
                  <a:cubicBezTo>
                    <a:pt x="3857" y="8789"/>
                    <a:pt x="4588" y="7531"/>
                    <a:pt x="5745" y="6861"/>
                  </a:cubicBezTo>
                  <a:lnTo>
                    <a:pt x="5745" y="2273"/>
                  </a:lnTo>
                  <a:lnTo>
                    <a:pt x="9561" y="2273"/>
                  </a:lnTo>
                  <a:lnTo>
                    <a:pt x="9561" y="6861"/>
                  </a:lnTo>
                  <a:cubicBezTo>
                    <a:pt x="10738" y="7531"/>
                    <a:pt x="11469" y="8789"/>
                    <a:pt x="11469" y="10169"/>
                  </a:cubicBezTo>
                  <a:lnTo>
                    <a:pt x="11469" y="14290"/>
                  </a:lnTo>
                  <a:cubicBezTo>
                    <a:pt x="13762" y="12970"/>
                    <a:pt x="15305" y="10494"/>
                    <a:pt x="15305" y="7652"/>
                  </a:cubicBezTo>
                  <a:cubicBezTo>
                    <a:pt x="15305" y="3430"/>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2783950" y="3596575"/>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87"/>
                  </a:cubicBezTo>
                  <a:cubicBezTo>
                    <a:pt x="1117" y="5217"/>
                    <a:pt x="0" y="7937"/>
                    <a:pt x="0" y="10839"/>
                  </a:cubicBezTo>
                  <a:cubicBezTo>
                    <a:pt x="0" y="13722"/>
                    <a:pt x="1117" y="16441"/>
                    <a:pt x="3167" y="18492"/>
                  </a:cubicBezTo>
                  <a:cubicBezTo>
                    <a:pt x="5217" y="20542"/>
                    <a:pt x="7937" y="21658"/>
                    <a:pt x="10819" y="21658"/>
                  </a:cubicBezTo>
                  <a:cubicBezTo>
                    <a:pt x="13721" y="21658"/>
                    <a:pt x="16441" y="20542"/>
                    <a:pt x="18471" y="18492"/>
                  </a:cubicBezTo>
                  <a:cubicBezTo>
                    <a:pt x="20521" y="16441"/>
                    <a:pt x="21658" y="13722"/>
                    <a:pt x="21658" y="10839"/>
                  </a:cubicBezTo>
                  <a:cubicBezTo>
                    <a:pt x="21658" y="7937"/>
                    <a:pt x="20521" y="5217"/>
                    <a:pt x="18471" y="3187"/>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6"/>
          <p:cNvGrpSpPr/>
          <p:nvPr/>
        </p:nvGrpSpPr>
        <p:grpSpPr>
          <a:xfrm>
            <a:off x="3240651" y="1955890"/>
            <a:ext cx="472469" cy="472469"/>
            <a:chOff x="2783950" y="1374000"/>
            <a:chExt cx="541450" cy="541450"/>
          </a:xfrm>
        </p:grpSpPr>
        <p:sp>
          <p:nvSpPr>
            <p:cNvPr id="1095" name="Google Shape;1095;p56"/>
            <p:cNvSpPr/>
            <p:nvPr/>
          </p:nvSpPr>
          <p:spPr>
            <a:xfrm>
              <a:off x="2863100" y="1453150"/>
              <a:ext cx="382650" cy="383150"/>
            </a:xfrm>
            <a:custGeom>
              <a:avLst/>
              <a:gdLst/>
              <a:ahLst/>
              <a:cxnLst/>
              <a:rect l="l" t="t" r="r" b="b"/>
              <a:pathLst>
                <a:path w="15306" h="15326" extrusionOk="0">
                  <a:moveTo>
                    <a:pt x="6597" y="2375"/>
                  </a:moveTo>
                  <a:lnTo>
                    <a:pt x="6597" y="2802"/>
                  </a:lnTo>
                  <a:cubicBezTo>
                    <a:pt x="6597" y="3147"/>
                    <a:pt x="6882" y="3431"/>
                    <a:pt x="7227" y="3431"/>
                  </a:cubicBezTo>
                  <a:lnTo>
                    <a:pt x="10616" y="3431"/>
                  </a:lnTo>
                  <a:cubicBezTo>
                    <a:pt x="11672" y="3431"/>
                    <a:pt x="12524" y="4283"/>
                    <a:pt x="12524" y="5339"/>
                  </a:cubicBezTo>
                  <a:cubicBezTo>
                    <a:pt x="12524" y="6394"/>
                    <a:pt x="11672" y="7247"/>
                    <a:pt x="10616" y="7247"/>
                  </a:cubicBezTo>
                  <a:cubicBezTo>
                    <a:pt x="10271" y="7247"/>
                    <a:pt x="9987" y="7531"/>
                    <a:pt x="9987" y="7876"/>
                  </a:cubicBezTo>
                  <a:lnTo>
                    <a:pt x="9987" y="8728"/>
                  </a:lnTo>
                  <a:lnTo>
                    <a:pt x="8708" y="8728"/>
                  </a:lnTo>
                  <a:lnTo>
                    <a:pt x="8708" y="7876"/>
                  </a:lnTo>
                  <a:cubicBezTo>
                    <a:pt x="8708" y="6820"/>
                    <a:pt x="9561" y="5968"/>
                    <a:pt x="10616" y="5968"/>
                  </a:cubicBezTo>
                  <a:cubicBezTo>
                    <a:pt x="10961" y="5968"/>
                    <a:pt x="11246" y="5684"/>
                    <a:pt x="11246" y="5339"/>
                  </a:cubicBezTo>
                  <a:cubicBezTo>
                    <a:pt x="11246" y="4994"/>
                    <a:pt x="10961" y="4689"/>
                    <a:pt x="10616" y="4689"/>
                  </a:cubicBezTo>
                  <a:lnTo>
                    <a:pt x="7227" y="4689"/>
                  </a:lnTo>
                  <a:cubicBezTo>
                    <a:pt x="6191" y="4689"/>
                    <a:pt x="5339" y="3837"/>
                    <a:pt x="5339" y="2802"/>
                  </a:cubicBezTo>
                  <a:lnTo>
                    <a:pt x="5339" y="2375"/>
                  </a:lnTo>
                  <a:close/>
                  <a:moveTo>
                    <a:pt x="10819" y="9987"/>
                  </a:moveTo>
                  <a:lnTo>
                    <a:pt x="10819" y="11266"/>
                  </a:lnTo>
                  <a:lnTo>
                    <a:pt x="3147" y="11266"/>
                  </a:lnTo>
                  <a:lnTo>
                    <a:pt x="3147" y="9987"/>
                  </a:ln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6"/>
            <p:cNvSpPr/>
            <p:nvPr/>
          </p:nvSpPr>
          <p:spPr>
            <a:xfrm>
              <a:off x="2783950" y="1374000"/>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66"/>
                  </a:cubicBezTo>
                  <a:cubicBezTo>
                    <a:pt x="1117" y="5216"/>
                    <a:pt x="0" y="7936"/>
                    <a:pt x="0" y="10839"/>
                  </a:cubicBezTo>
                  <a:cubicBezTo>
                    <a:pt x="0" y="13721"/>
                    <a:pt x="1117" y="16441"/>
                    <a:pt x="3167" y="18491"/>
                  </a:cubicBezTo>
                  <a:cubicBezTo>
                    <a:pt x="5217" y="20521"/>
                    <a:pt x="7937" y="21658"/>
                    <a:pt x="10819" y="21658"/>
                  </a:cubicBezTo>
                  <a:cubicBezTo>
                    <a:pt x="13721" y="21658"/>
                    <a:pt x="16441" y="20521"/>
                    <a:pt x="18471" y="18491"/>
                  </a:cubicBezTo>
                  <a:cubicBezTo>
                    <a:pt x="20521" y="16441"/>
                    <a:pt x="21658" y="13721"/>
                    <a:pt x="21658" y="10839"/>
                  </a:cubicBezTo>
                  <a:cubicBezTo>
                    <a:pt x="21658" y="7936"/>
                    <a:pt x="20521" y="5216"/>
                    <a:pt x="18471" y="3166"/>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6"/>
          <p:cNvGrpSpPr/>
          <p:nvPr/>
        </p:nvGrpSpPr>
        <p:grpSpPr>
          <a:xfrm>
            <a:off x="3323439" y="3248821"/>
            <a:ext cx="306435" cy="472491"/>
            <a:chOff x="2878825" y="2855700"/>
            <a:chExt cx="351175" cy="541475"/>
          </a:xfrm>
        </p:grpSpPr>
        <p:sp>
          <p:nvSpPr>
            <p:cNvPr id="1098" name="Google Shape;1098;p56"/>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56"/>
          <p:cNvGrpSpPr/>
          <p:nvPr/>
        </p:nvGrpSpPr>
        <p:grpSpPr>
          <a:xfrm>
            <a:off x="4024879" y="1309402"/>
            <a:ext cx="360013" cy="472491"/>
            <a:chOff x="3595350" y="633125"/>
            <a:chExt cx="412575" cy="541475"/>
          </a:xfrm>
        </p:grpSpPr>
        <p:sp>
          <p:nvSpPr>
            <p:cNvPr id="1105" name="Google Shape;1105;p56"/>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6"/>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6"/>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6"/>
          <p:cNvGrpSpPr/>
          <p:nvPr/>
        </p:nvGrpSpPr>
        <p:grpSpPr>
          <a:xfrm>
            <a:off x="3968640" y="2602355"/>
            <a:ext cx="472469" cy="472491"/>
            <a:chOff x="3530900" y="2114850"/>
            <a:chExt cx="541450" cy="541475"/>
          </a:xfrm>
        </p:grpSpPr>
        <p:sp>
          <p:nvSpPr>
            <p:cNvPr id="1118" name="Google Shape;1118;p56"/>
            <p:cNvSpPr/>
            <p:nvPr/>
          </p:nvSpPr>
          <p:spPr>
            <a:xfrm>
              <a:off x="3754175" y="2258450"/>
              <a:ext cx="94900" cy="39600"/>
            </a:xfrm>
            <a:custGeom>
              <a:avLst/>
              <a:gdLst/>
              <a:ahLst/>
              <a:cxnLst/>
              <a:rect l="l" t="t" r="r" b="b"/>
              <a:pathLst>
                <a:path w="3796" h="1584" extrusionOk="0">
                  <a:moveTo>
                    <a:pt x="0" y="1"/>
                  </a:moveTo>
                  <a:lnTo>
                    <a:pt x="0" y="1584"/>
                  </a:lnTo>
                  <a:lnTo>
                    <a:pt x="3796" y="1584"/>
                  </a:lnTo>
                  <a:lnTo>
                    <a:pt x="3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3754175" y="218640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3754175" y="211485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3530900" y="2241700"/>
              <a:ext cx="191325" cy="414625"/>
            </a:xfrm>
            <a:custGeom>
              <a:avLst/>
              <a:gdLst/>
              <a:ahLst/>
              <a:cxnLst/>
              <a:rect l="l" t="t" r="r" b="b"/>
              <a:pathLst>
                <a:path w="7653" h="16585" extrusionOk="0">
                  <a:moveTo>
                    <a:pt x="7023" y="1"/>
                  </a:moveTo>
                  <a:cubicBezTo>
                    <a:pt x="3146" y="1"/>
                    <a:pt x="0" y="3167"/>
                    <a:pt x="0" y="7024"/>
                  </a:cubicBezTo>
                  <a:lnTo>
                    <a:pt x="0" y="12768"/>
                  </a:lnTo>
                  <a:cubicBezTo>
                    <a:pt x="0" y="14859"/>
                    <a:pt x="1726" y="16584"/>
                    <a:pt x="3837" y="16584"/>
                  </a:cubicBezTo>
                  <a:cubicBezTo>
                    <a:pt x="5927" y="16584"/>
                    <a:pt x="7653" y="14859"/>
                    <a:pt x="7653" y="12768"/>
                  </a:cubicBezTo>
                  <a:lnTo>
                    <a:pt x="7653" y="6395"/>
                  </a:lnTo>
                  <a:lnTo>
                    <a:pt x="4750" y="9297"/>
                  </a:lnTo>
                  <a:lnTo>
                    <a:pt x="3857" y="8404"/>
                  </a:lnTo>
                  <a:lnTo>
                    <a:pt x="5866" y="6395"/>
                  </a:lnTo>
                  <a:lnTo>
                    <a:pt x="3837" y="6395"/>
                  </a:lnTo>
                  <a:lnTo>
                    <a:pt x="3837" y="5116"/>
                  </a:lnTo>
                  <a:lnTo>
                    <a:pt x="7653" y="5116"/>
                  </a:lnTo>
                  <a:lnTo>
                    <a:pt x="7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3881025" y="2241700"/>
              <a:ext cx="191325" cy="414625"/>
            </a:xfrm>
            <a:custGeom>
              <a:avLst/>
              <a:gdLst/>
              <a:ahLst/>
              <a:cxnLst/>
              <a:rect l="l" t="t" r="r" b="b"/>
              <a:pathLst>
                <a:path w="7653" h="16585" extrusionOk="0">
                  <a:moveTo>
                    <a:pt x="1" y="1"/>
                  </a:moveTo>
                  <a:lnTo>
                    <a:pt x="1" y="5116"/>
                  </a:lnTo>
                  <a:lnTo>
                    <a:pt x="3796" y="5116"/>
                  </a:lnTo>
                  <a:lnTo>
                    <a:pt x="3796" y="6395"/>
                  </a:lnTo>
                  <a:lnTo>
                    <a:pt x="1787" y="6395"/>
                  </a:lnTo>
                  <a:lnTo>
                    <a:pt x="3796" y="8404"/>
                  </a:lnTo>
                  <a:lnTo>
                    <a:pt x="2903" y="9297"/>
                  </a:lnTo>
                  <a:lnTo>
                    <a:pt x="1" y="6395"/>
                  </a:lnTo>
                  <a:lnTo>
                    <a:pt x="1" y="12768"/>
                  </a:lnTo>
                  <a:cubicBezTo>
                    <a:pt x="1" y="14859"/>
                    <a:pt x="1706" y="16584"/>
                    <a:pt x="3817" y="16584"/>
                  </a:cubicBezTo>
                  <a:cubicBezTo>
                    <a:pt x="5928" y="16584"/>
                    <a:pt x="7653" y="14859"/>
                    <a:pt x="7653" y="12768"/>
                  </a:cubicBezTo>
                  <a:lnTo>
                    <a:pt x="7653" y="7024"/>
                  </a:lnTo>
                  <a:cubicBezTo>
                    <a:pt x="7653" y="3167"/>
                    <a:pt x="4507"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3722200" y="2330000"/>
              <a:ext cx="158850" cy="71575"/>
            </a:xfrm>
            <a:custGeom>
              <a:avLst/>
              <a:gdLst/>
              <a:ahLst/>
              <a:cxnLst/>
              <a:rect l="l" t="t" r="r" b="b"/>
              <a:pathLst>
                <a:path w="6354" h="2863" extrusionOk="0">
                  <a:moveTo>
                    <a:pt x="1279" y="1"/>
                  </a:moveTo>
                  <a:lnTo>
                    <a:pt x="1279" y="1584"/>
                  </a:lnTo>
                  <a:lnTo>
                    <a:pt x="1" y="1584"/>
                  </a:lnTo>
                  <a:lnTo>
                    <a:pt x="1" y="2863"/>
                  </a:lnTo>
                  <a:lnTo>
                    <a:pt x="6354" y="2863"/>
                  </a:lnTo>
                  <a:lnTo>
                    <a:pt x="6354" y="1584"/>
                  </a:lnTo>
                  <a:lnTo>
                    <a:pt x="5075" y="1584"/>
                  </a:ln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6"/>
          <p:cNvGrpSpPr/>
          <p:nvPr/>
        </p:nvGrpSpPr>
        <p:grpSpPr>
          <a:xfrm>
            <a:off x="4031947" y="3895308"/>
            <a:ext cx="345855" cy="472469"/>
            <a:chOff x="3603450" y="3596575"/>
            <a:chExt cx="396350" cy="541450"/>
          </a:xfrm>
        </p:grpSpPr>
        <p:sp>
          <p:nvSpPr>
            <p:cNvPr id="1125" name="Google Shape;1125;p56"/>
            <p:cNvSpPr/>
            <p:nvPr/>
          </p:nvSpPr>
          <p:spPr>
            <a:xfrm>
              <a:off x="3924675" y="3632600"/>
              <a:ext cx="39600" cy="75125"/>
            </a:xfrm>
            <a:custGeom>
              <a:avLst/>
              <a:gdLst/>
              <a:ahLst/>
              <a:cxnLst/>
              <a:rect l="l" t="t" r="r" b="b"/>
              <a:pathLst>
                <a:path w="1584" h="3005" extrusionOk="0">
                  <a:moveTo>
                    <a:pt x="0" y="1"/>
                  </a:moveTo>
                  <a:lnTo>
                    <a:pt x="0" y="3005"/>
                  </a:lnTo>
                  <a:lnTo>
                    <a:pt x="1583" y="3005"/>
                  </a:lnTo>
                  <a:lnTo>
                    <a:pt x="1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3710525" y="3632600"/>
              <a:ext cx="39600" cy="75125"/>
            </a:xfrm>
            <a:custGeom>
              <a:avLst/>
              <a:gdLst/>
              <a:ahLst/>
              <a:cxnLst/>
              <a:rect l="l" t="t" r="r" b="b"/>
              <a:pathLst>
                <a:path w="1584" h="3005" extrusionOk="0">
                  <a:moveTo>
                    <a:pt x="1" y="1"/>
                  </a:moveTo>
                  <a:lnTo>
                    <a:pt x="1"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3853125" y="3632600"/>
              <a:ext cx="39600" cy="75125"/>
            </a:xfrm>
            <a:custGeom>
              <a:avLst/>
              <a:gdLst/>
              <a:ahLst/>
              <a:cxnLst/>
              <a:rect l="l" t="t" r="r" b="b"/>
              <a:pathLst>
                <a:path w="1584" h="3005" extrusionOk="0">
                  <a:moveTo>
                    <a:pt x="0" y="1"/>
                  </a:moveTo>
                  <a:lnTo>
                    <a:pt x="0"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3781575" y="3632600"/>
              <a:ext cx="40100" cy="75125"/>
            </a:xfrm>
            <a:custGeom>
              <a:avLst/>
              <a:gdLst/>
              <a:ahLst/>
              <a:cxnLst/>
              <a:rect l="l" t="t" r="r" b="b"/>
              <a:pathLst>
                <a:path w="1604" h="3005" extrusionOk="0">
                  <a:moveTo>
                    <a:pt x="0" y="1"/>
                  </a:moveTo>
                  <a:lnTo>
                    <a:pt x="0" y="3005"/>
                  </a:lnTo>
                  <a:lnTo>
                    <a:pt x="1604" y="3005"/>
                  </a:lnTo>
                  <a:lnTo>
                    <a:pt x="1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3638975" y="3596575"/>
              <a:ext cx="39600" cy="111150"/>
            </a:xfrm>
            <a:custGeom>
              <a:avLst/>
              <a:gdLst/>
              <a:ahLst/>
              <a:cxnLst/>
              <a:rect l="l" t="t" r="r" b="b"/>
              <a:pathLst>
                <a:path w="1584" h="4446" extrusionOk="0">
                  <a:moveTo>
                    <a:pt x="1" y="0"/>
                  </a:moveTo>
                  <a:lnTo>
                    <a:pt x="1" y="4446"/>
                  </a:lnTo>
                  <a:lnTo>
                    <a:pt x="1584" y="4446"/>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3603450" y="3739675"/>
              <a:ext cx="396350" cy="133975"/>
            </a:xfrm>
            <a:custGeom>
              <a:avLst/>
              <a:gdLst/>
              <a:ahLst/>
              <a:cxnLst/>
              <a:rect l="l" t="t" r="r" b="b"/>
              <a:pathLst>
                <a:path w="15854" h="5359" extrusionOk="0">
                  <a:moveTo>
                    <a:pt x="1" y="0"/>
                  </a:moveTo>
                  <a:lnTo>
                    <a:pt x="1" y="5359"/>
                  </a:lnTo>
                  <a:lnTo>
                    <a:pt x="7917" y="1604"/>
                  </a:lnTo>
                  <a:lnTo>
                    <a:pt x="15853" y="5359"/>
                  </a:lnTo>
                  <a:lnTo>
                    <a:pt x="15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3603450" y="3893925"/>
              <a:ext cx="396350" cy="173075"/>
            </a:xfrm>
            <a:custGeom>
              <a:avLst/>
              <a:gdLst/>
              <a:ahLst/>
              <a:cxnLst/>
              <a:rect l="l" t="t" r="r" b="b"/>
              <a:pathLst>
                <a:path w="15854" h="6923" extrusionOk="0">
                  <a:moveTo>
                    <a:pt x="12200" y="4060"/>
                  </a:moveTo>
                  <a:lnTo>
                    <a:pt x="12200" y="5319"/>
                  </a:lnTo>
                  <a:lnTo>
                    <a:pt x="3634" y="5319"/>
                  </a:lnTo>
                  <a:lnTo>
                    <a:pt x="3634" y="4060"/>
                  </a:lnTo>
                  <a:close/>
                  <a:moveTo>
                    <a:pt x="7917" y="1"/>
                  </a:moveTo>
                  <a:lnTo>
                    <a:pt x="1" y="3736"/>
                  </a:lnTo>
                  <a:lnTo>
                    <a:pt x="1" y="6922"/>
                  </a:lnTo>
                  <a:lnTo>
                    <a:pt x="15853" y="6922"/>
                  </a:lnTo>
                  <a:lnTo>
                    <a:pt x="15853" y="3736"/>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3603450" y="3815275"/>
              <a:ext cx="396350" cy="137050"/>
            </a:xfrm>
            <a:custGeom>
              <a:avLst/>
              <a:gdLst/>
              <a:ahLst/>
              <a:cxnLst/>
              <a:rect l="l" t="t" r="r" b="b"/>
              <a:pathLst>
                <a:path w="15854" h="5482" extrusionOk="0">
                  <a:moveTo>
                    <a:pt x="7917" y="1"/>
                  </a:moveTo>
                  <a:lnTo>
                    <a:pt x="1" y="3735"/>
                  </a:lnTo>
                  <a:lnTo>
                    <a:pt x="1" y="5481"/>
                  </a:lnTo>
                  <a:lnTo>
                    <a:pt x="7917" y="1746"/>
                  </a:lnTo>
                  <a:lnTo>
                    <a:pt x="15853" y="5481"/>
                  </a:lnTo>
                  <a:lnTo>
                    <a:pt x="15853" y="3735"/>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3603450" y="4098425"/>
              <a:ext cx="396350" cy="39600"/>
            </a:xfrm>
            <a:custGeom>
              <a:avLst/>
              <a:gdLst/>
              <a:ahLst/>
              <a:cxnLst/>
              <a:rect l="l" t="t" r="r" b="b"/>
              <a:pathLst>
                <a:path w="15854" h="1584" extrusionOk="0">
                  <a:moveTo>
                    <a:pt x="1" y="1"/>
                  </a:moveTo>
                  <a:lnTo>
                    <a:pt x="1" y="1584"/>
                  </a:lnTo>
                  <a:lnTo>
                    <a:pt x="15853" y="1584"/>
                  </a:lnTo>
                  <a:lnTo>
                    <a:pt x="15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6"/>
          <p:cNvGrpSpPr/>
          <p:nvPr/>
        </p:nvGrpSpPr>
        <p:grpSpPr>
          <a:xfrm>
            <a:off x="4054089" y="1955890"/>
            <a:ext cx="301571" cy="472469"/>
            <a:chOff x="3628825" y="1374000"/>
            <a:chExt cx="345600" cy="541450"/>
          </a:xfrm>
        </p:grpSpPr>
        <p:sp>
          <p:nvSpPr>
            <p:cNvPr id="1135" name="Google Shape;1135;p56"/>
            <p:cNvSpPr/>
            <p:nvPr/>
          </p:nvSpPr>
          <p:spPr>
            <a:xfrm>
              <a:off x="3694300" y="1677950"/>
              <a:ext cx="214675" cy="172050"/>
            </a:xfrm>
            <a:custGeom>
              <a:avLst/>
              <a:gdLst/>
              <a:ahLst/>
              <a:cxnLst/>
              <a:rect l="l" t="t" r="r" b="b"/>
              <a:pathLst>
                <a:path w="8587" h="6882" extrusionOk="0">
                  <a:moveTo>
                    <a:pt x="873" y="0"/>
                  </a:moveTo>
                  <a:cubicBezTo>
                    <a:pt x="305" y="751"/>
                    <a:pt x="0" y="1644"/>
                    <a:pt x="0" y="2598"/>
                  </a:cubicBezTo>
                  <a:cubicBezTo>
                    <a:pt x="0" y="4953"/>
                    <a:pt x="1928" y="6881"/>
                    <a:pt x="4283" y="6881"/>
                  </a:cubicBezTo>
                  <a:cubicBezTo>
                    <a:pt x="6658" y="6881"/>
                    <a:pt x="8586" y="4953"/>
                    <a:pt x="8586" y="2598"/>
                  </a:cubicBezTo>
                  <a:cubicBezTo>
                    <a:pt x="8586" y="1644"/>
                    <a:pt x="8282" y="751"/>
                    <a:pt x="7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3628825" y="1374000"/>
              <a:ext cx="345600" cy="541450"/>
            </a:xfrm>
            <a:custGeom>
              <a:avLst/>
              <a:gdLst/>
              <a:ahLst/>
              <a:cxnLst/>
              <a:rect l="l" t="t" r="r" b="b"/>
              <a:pathLst>
                <a:path w="13824" h="21658" extrusionOk="0">
                  <a:moveTo>
                    <a:pt x="10961" y="10900"/>
                  </a:moveTo>
                  <a:lnTo>
                    <a:pt x="11347" y="11407"/>
                  </a:lnTo>
                  <a:cubicBezTo>
                    <a:pt x="12078" y="12382"/>
                    <a:pt x="12463" y="13539"/>
                    <a:pt x="12463" y="14756"/>
                  </a:cubicBezTo>
                  <a:cubicBezTo>
                    <a:pt x="12463" y="17821"/>
                    <a:pt x="9967" y="20318"/>
                    <a:pt x="6902" y="20318"/>
                  </a:cubicBezTo>
                  <a:cubicBezTo>
                    <a:pt x="3857" y="20318"/>
                    <a:pt x="1361" y="17821"/>
                    <a:pt x="1361" y="14756"/>
                  </a:cubicBezTo>
                  <a:cubicBezTo>
                    <a:pt x="1361" y="13539"/>
                    <a:pt x="1746" y="12361"/>
                    <a:pt x="2477" y="11407"/>
                  </a:cubicBezTo>
                  <a:lnTo>
                    <a:pt x="2863" y="10900"/>
                  </a:lnTo>
                  <a:close/>
                  <a:moveTo>
                    <a:pt x="3675" y="0"/>
                  </a:moveTo>
                  <a:lnTo>
                    <a:pt x="3675" y="1279"/>
                  </a:lnTo>
                  <a:lnTo>
                    <a:pt x="4953" y="1279"/>
                  </a:lnTo>
                  <a:lnTo>
                    <a:pt x="4953" y="2618"/>
                  </a:lnTo>
                  <a:lnTo>
                    <a:pt x="6902" y="2618"/>
                  </a:lnTo>
                  <a:lnTo>
                    <a:pt x="6902" y="3897"/>
                  </a:lnTo>
                  <a:lnTo>
                    <a:pt x="4953" y="3897"/>
                  </a:lnTo>
                  <a:lnTo>
                    <a:pt x="4953" y="5237"/>
                  </a:lnTo>
                  <a:lnTo>
                    <a:pt x="6902" y="5237"/>
                  </a:lnTo>
                  <a:lnTo>
                    <a:pt x="6902" y="6516"/>
                  </a:lnTo>
                  <a:lnTo>
                    <a:pt x="4953" y="6516"/>
                  </a:lnTo>
                  <a:lnTo>
                    <a:pt x="4953" y="8139"/>
                  </a:lnTo>
                  <a:cubicBezTo>
                    <a:pt x="2091" y="8972"/>
                    <a:pt x="1" y="11631"/>
                    <a:pt x="1" y="14756"/>
                  </a:cubicBezTo>
                  <a:cubicBezTo>
                    <a:pt x="1" y="18572"/>
                    <a:pt x="3106" y="21658"/>
                    <a:pt x="6902" y="21658"/>
                  </a:cubicBezTo>
                  <a:cubicBezTo>
                    <a:pt x="10718" y="21658"/>
                    <a:pt x="13823" y="18572"/>
                    <a:pt x="13823" y="14756"/>
                  </a:cubicBezTo>
                  <a:cubicBezTo>
                    <a:pt x="13823" y="11631"/>
                    <a:pt x="11733" y="8972"/>
                    <a:pt x="8871" y="8139"/>
                  </a:cubicBezTo>
                  <a:lnTo>
                    <a:pt x="8871" y="1279"/>
                  </a:lnTo>
                  <a:lnTo>
                    <a:pt x="10150" y="1279"/>
                  </a:lnTo>
                  <a:lnTo>
                    <a:pt x="10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6"/>
          <p:cNvGrpSpPr/>
          <p:nvPr/>
        </p:nvGrpSpPr>
        <p:grpSpPr>
          <a:xfrm>
            <a:off x="4060743" y="3248821"/>
            <a:ext cx="288263" cy="472491"/>
            <a:chOff x="3636450" y="2855700"/>
            <a:chExt cx="330350" cy="541475"/>
          </a:xfrm>
        </p:grpSpPr>
        <p:sp>
          <p:nvSpPr>
            <p:cNvPr id="1138" name="Google Shape;1138;p56"/>
            <p:cNvSpPr/>
            <p:nvPr/>
          </p:nvSpPr>
          <p:spPr>
            <a:xfrm>
              <a:off x="3766350" y="2972925"/>
              <a:ext cx="70050" cy="79200"/>
            </a:xfrm>
            <a:custGeom>
              <a:avLst/>
              <a:gdLst/>
              <a:ahLst/>
              <a:cxnLst/>
              <a:rect l="l" t="t" r="r" b="b"/>
              <a:pathLst>
                <a:path w="2802" h="3168" extrusionOk="0">
                  <a:moveTo>
                    <a:pt x="1401" y="1"/>
                  </a:moveTo>
                  <a:cubicBezTo>
                    <a:pt x="1015" y="1"/>
                    <a:pt x="650" y="163"/>
                    <a:pt x="386" y="447"/>
                  </a:cubicBezTo>
                  <a:cubicBezTo>
                    <a:pt x="142" y="731"/>
                    <a:pt x="0" y="1097"/>
                    <a:pt x="41" y="1462"/>
                  </a:cubicBezTo>
                  <a:cubicBezTo>
                    <a:pt x="61" y="1848"/>
                    <a:pt x="244" y="2173"/>
                    <a:pt x="528" y="2416"/>
                  </a:cubicBezTo>
                  <a:lnTo>
                    <a:pt x="1401" y="3167"/>
                  </a:lnTo>
                  <a:lnTo>
                    <a:pt x="2294" y="2416"/>
                  </a:lnTo>
                  <a:cubicBezTo>
                    <a:pt x="2578" y="2173"/>
                    <a:pt x="2761" y="1848"/>
                    <a:pt x="2781" y="1462"/>
                  </a:cubicBezTo>
                  <a:cubicBezTo>
                    <a:pt x="2801" y="1097"/>
                    <a:pt x="2680" y="731"/>
                    <a:pt x="2436" y="447"/>
                  </a:cubicBezTo>
                  <a:cubicBezTo>
                    <a:pt x="2172" y="163"/>
                    <a:pt x="1807"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3636450" y="2855700"/>
              <a:ext cx="330350" cy="541475"/>
            </a:xfrm>
            <a:custGeom>
              <a:avLst/>
              <a:gdLst/>
              <a:ahLst/>
              <a:cxnLst/>
              <a:rect l="l" t="t" r="r" b="b"/>
              <a:pathLst>
                <a:path w="13214" h="21659" extrusionOk="0">
                  <a:moveTo>
                    <a:pt x="6597" y="3411"/>
                  </a:moveTo>
                  <a:cubicBezTo>
                    <a:pt x="7348" y="3411"/>
                    <a:pt x="8079" y="3736"/>
                    <a:pt x="8586" y="4304"/>
                  </a:cubicBezTo>
                  <a:cubicBezTo>
                    <a:pt x="9053" y="4832"/>
                    <a:pt x="9297" y="5522"/>
                    <a:pt x="9256" y="6253"/>
                  </a:cubicBezTo>
                  <a:cubicBezTo>
                    <a:pt x="9195" y="6963"/>
                    <a:pt x="8870" y="7613"/>
                    <a:pt x="8322" y="8079"/>
                  </a:cubicBezTo>
                  <a:lnTo>
                    <a:pt x="7592" y="8688"/>
                  </a:lnTo>
                  <a:lnTo>
                    <a:pt x="9033" y="9906"/>
                  </a:lnTo>
                  <a:lnTo>
                    <a:pt x="8200" y="10880"/>
                  </a:lnTo>
                  <a:lnTo>
                    <a:pt x="6597" y="9521"/>
                  </a:lnTo>
                  <a:lnTo>
                    <a:pt x="5014" y="10880"/>
                  </a:lnTo>
                  <a:lnTo>
                    <a:pt x="4182" y="9906"/>
                  </a:lnTo>
                  <a:lnTo>
                    <a:pt x="5623" y="8688"/>
                  </a:lnTo>
                  <a:lnTo>
                    <a:pt x="4892" y="8079"/>
                  </a:lnTo>
                  <a:cubicBezTo>
                    <a:pt x="4344" y="7613"/>
                    <a:pt x="4019" y="6963"/>
                    <a:pt x="3958" y="6253"/>
                  </a:cubicBezTo>
                  <a:cubicBezTo>
                    <a:pt x="3918" y="5522"/>
                    <a:pt x="4161" y="4832"/>
                    <a:pt x="4628" y="4304"/>
                  </a:cubicBezTo>
                  <a:cubicBezTo>
                    <a:pt x="5136" y="3736"/>
                    <a:pt x="5846" y="3411"/>
                    <a:pt x="6597" y="3411"/>
                  </a:cubicBezTo>
                  <a:close/>
                  <a:moveTo>
                    <a:pt x="6597" y="1"/>
                  </a:moveTo>
                  <a:cubicBezTo>
                    <a:pt x="2964" y="1"/>
                    <a:pt x="0" y="2904"/>
                    <a:pt x="0" y="6435"/>
                  </a:cubicBezTo>
                  <a:cubicBezTo>
                    <a:pt x="0" y="8181"/>
                    <a:pt x="711" y="10353"/>
                    <a:pt x="1847" y="12098"/>
                  </a:cubicBezTo>
                  <a:cubicBezTo>
                    <a:pt x="3045" y="13885"/>
                    <a:pt x="4486" y="14981"/>
                    <a:pt x="5968" y="15224"/>
                  </a:cubicBezTo>
                  <a:lnTo>
                    <a:pt x="5968" y="15732"/>
                  </a:lnTo>
                  <a:cubicBezTo>
                    <a:pt x="5968" y="16787"/>
                    <a:pt x="6820" y="17640"/>
                    <a:pt x="7876" y="17640"/>
                  </a:cubicBezTo>
                  <a:lnTo>
                    <a:pt x="11306" y="17640"/>
                  </a:lnTo>
                  <a:cubicBezTo>
                    <a:pt x="11651" y="17640"/>
                    <a:pt x="11935" y="17924"/>
                    <a:pt x="11935" y="18269"/>
                  </a:cubicBezTo>
                  <a:cubicBezTo>
                    <a:pt x="11935" y="18634"/>
                    <a:pt x="11651" y="18918"/>
                    <a:pt x="11306" y="18918"/>
                  </a:cubicBezTo>
                  <a:lnTo>
                    <a:pt x="10839" y="18918"/>
                  </a:lnTo>
                  <a:cubicBezTo>
                    <a:pt x="9784" y="18918"/>
                    <a:pt x="8931" y="19771"/>
                    <a:pt x="8931" y="20806"/>
                  </a:cubicBezTo>
                  <a:lnTo>
                    <a:pt x="8931" y="21658"/>
                  </a:lnTo>
                  <a:lnTo>
                    <a:pt x="10210" y="21658"/>
                  </a:lnTo>
                  <a:lnTo>
                    <a:pt x="10210" y="20806"/>
                  </a:lnTo>
                  <a:cubicBezTo>
                    <a:pt x="10210" y="20461"/>
                    <a:pt x="10494" y="20177"/>
                    <a:pt x="10839" y="20177"/>
                  </a:cubicBezTo>
                  <a:lnTo>
                    <a:pt x="11306" y="20177"/>
                  </a:lnTo>
                  <a:cubicBezTo>
                    <a:pt x="12361" y="20177"/>
                    <a:pt x="13214" y="19324"/>
                    <a:pt x="13214" y="18269"/>
                  </a:cubicBezTo>
                  <a:cubicBezTo>
                    <a:pt x="13214" y="17234"/>
                    <a:pt x="12361" y="16381"/>
                    <a:pt x="11306" y="16381"/>
                  </a:cubicBezTo>
                  <a:lnTo>
                    <a:pt x="7876" y="16381"/>
                  </a:lnTo>
                  <a:cubicBezTo>
                    <a:pt x="7531" y="16381"/>
                    <a:pt x="7246" y="16077"/>
                    <a:pt x="7246" y="15732"/>
                  </a:cubicBezTo>
                  <a:lnTo>
                    <a:pt x="7246" y="15224"/>
                  </a:lnTo>
                  <a:cubicBezTo>
                    <a:pt x="8728" y="14981"/>
                    <a:pt x="10169" y="13885"/>
                    <a:pt x="11347" y="12098"/>
                  </a:cubicBezTo>
                  <a:cubicBezTo>
                    <a:pt x="12504" y="10353"/>
                    <a:pt x="13214" y="8181"/>
                    <a:pt x="13214" y="6435"/>
                  </a:cubicBezTo>
                  <a:cubicBezTo>
                    <a:pt x="13214" y="2904"/>
                    <a:pt x="10251" y="1"/>
                    <a:pt x="6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6"/>
          <p:cNvGrpSpPr/>
          <p:nvPr/>
        </p:nvGrpSpPr>
        <p:grpSpPr>
          <a:xfrm>
            <a:off x="7615288" y="1369468"/>
            <a:ext cx="472469" cy="352487"/>
            <a:chOff x="3530900" y="4406450"/>
            <a:chExt cx="541450" cy="403950"/>
          </a:xfrm>
        </p:grpSpPr>
        <p:sp>
          <p:nvSpPr>
            <p:cNvPr id="1141" name="Google Shape;1141;p56"/>
            <p:cNvSpPr/>
            <p:nvPr/>
          </p:nvSpPr>
          <p:spPr>
            <a:xfrm>
              <a:off x="3530900" y="4406450"/>
              <a:ext cx="541450" cy="95425"/>
            </a:xfrm>
            <a:custGeom>
              <a:avLst/>
              <a:gdLst/>
              <a:ahLst/>
              <a:cxnLst/>
              <a:rect l="l" t="t" r="r" b="b"/>
              <a:pathLst>
                <a:path w="21658" h="3817" extrusionOk="0">
                  <a:moveTo>
                    <a:pt x="2538" y="1279"/>
                  </a:moveTo>
                  <a:lnTo>
                    <a:pt x="2538" y="2538"/>
                  </a:lnTo>
                  <a:lnTo>
                    <a:pt x="1279" y="2538"/>
                  </a:lnTo>
                  <a:lnTo>
                    <a:pt x="1279" y="1279"/>
                  </a:lnTo>
                  <a:close/>
                  <a:moveTo>
                    <a:pt x="5075" y="1279"/>
                  </a:moveTo>
                  <a:lnTo>
                    <a:pt x="5075" y="2538"/>
                  </a:lnTo>
                  <a:lnTo>
                    <a:pt x="3816" y="2538"/>
                  </a:lnTo>
                  <a:lnTo>
                    <a:pt x="3816" y="1279"/>
                  </a:lnTo>
                  <a:close/>
                  <a:moveTo>
                    <a:pt x="7612" y="1279"/>
                  </a:moveTo>
                  <a:lnTo>
                    <a:pt x="7612" y="2538"/>
                  </a:lnTo>
                  <a:lnTo>
                    <a:pt x="6353" y="2538"/>
                  </a:lnTo>
                  <a:lnTo>
                    <a:pt x="6353" y="1279"/>
                  </a:lnTo>
                  <a:close/>
                  <a:moveTo>
                    <a:pt x="0" y="0"/>
                  </a:moveTo>
                  <a:lnTo>
                    <a:pt x="0" y="3816"/>
                  </a:lnTo>
                  <a:lnTo>
                    <a:pt x="21658" y="381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3766350" y="4607400"/>
              <a:ext cx="70050" cy="79675"/>
            </a:xfrm>
            <a:custGeom>
              <a:avLst/>
              <a:gdLst/>
              <a:ahLst/>
              <a:cxnLst/>
              <a:rect l="l" t="t" r="r" b="b"/>
              <a:pathLst>
                <a:path w="2802" h="3187" extrusionOk="0">
                  <a:moveTo>
                    <a:pt x="1401" y="0"/>
                  </a:moveTo>
                  <a:cubicBezTo>
                    <a:pt x="1015" y="0"/>
                    <a:pt x="650" y="163"/>
                    <a:pt x="386" y="467"/>
                  </a:cubicBezTo>
                  <a:cubicBezTo>
                    <a:pt x="142" y="731"/>
                    <a:pt x="0" y="1096"/>
                    <a:pt x="41" y="1482"/>
                  </a:cubicBezTo>
                  <a:cubicBezTo>
                    <a:pt x="61" y="1847"/>
                    <a:pt x="244" y="2192"/>
                    <a:pt x="528" y="2436"/>
                  </a:cubicBezTo>
                  <a:lnTo>
                    <a:pt x="1401" y="3187"/>
                  </a:lnTo>
                  <a:lnTo>
                    <a:pt x="2294" y="2436"/>
                  </a:lnTo>
                  <a:cubicBezTo>
                    <a:pt x="2578" y="2192"/>
                    <a:pt x="2761" y="1847"/>
                    <a:pt x="2781" y="1482"/>
                  </a:cubicBezTo>
                  <a:cubicBezTo>
                    <a:pt x="2801" y="1096"/>
                    <a:pt x="2680" y="731"/>
                    <a:pt x="2436" y="467"/>
                  </a:cubicBezTo>
                  <a:cubicBezTo>
                    <a:pt x="2172" y="163"/>
                    <a:pt x="1807"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3530900" y="4533300"/>
              <a:ext cx="541450" cy="277100"/>
            </a:xfrm>
            <a:custGeom>
              <a:avLst/>
              <a:gdLst/>
              <a:ahLst/>
              <a:cxnLst/>
              <a:rect l="l" t="t" r="r" b="b"/>
              <a:pathLst>
                <a:path w="21658" h="11084" extrusionOk="0">
                  <a:moveTo>
                    <a:pt x="5643" y="2376"/>
                  </a:moveTo>
                  <a:lnTo>
                    <a:pt x="5643" y="3634"/>
                  </a:lnTo>
                  <a:lnTo>
                    <a:pt x="1279" y="3634"/>
                  </a:lnTo>
                  <a:lnTo>
                    <a:pt x="1279" y="2376"/>
                  </a:lnTo>
                  <a:close/>
                  <a:moveTo>
                    <a:pt x="20379" y="2376"/>
                  </a:moveTo>
                  <a:lnTo>
                    <a:pt x="20379" y="3634"/>
                  </a:lnTo>
                  <a:lnTo>
                    <a:pt x="14736" y="3634"/>
                  </a:lnTo>
                  <a:lnTo>
                    <a:pt x="14736" y="2376"/>
                  </a:lnTo>
                  <a:close/>
                  <a:moveTo>
                    <a:pt x="5643" y="4913"/>
                  </a:moveTo>
                  <a:lnTo>
                    <a:pt x="5643" y="6171"/>
                  </a:lnTo>
                  <a:lnTo>
                    <a:pt x="1279" y="6171"/>
                  </a:lnTo>
                  <a:lnTo>
                    <a:pt x="1279" y="4913"/>
                  </a:lnTo>
                  <a:close/>
                  <a:moveTo>
                    <a:pt x="20379" y="4913"/>
                  </a:moveTo>
                  <a:lnTo>
                    <a:pt x="20379" y="6171"/>
                  </a:lnTo>
                  <a:lnTo>
                    <a:pt x="14736" y="6171"/>
                  </a:lnTo>
                  <a:lnTo>
                    <a:pt x="14736" y="4913"/>
                  </a:lnTo>
                  <a:close/>
                  <a:moveTo>
                    <a:pt x="5643" y="7450"/>
                  </a:moveTo>
                  <a:lnTo>
                    <a:pt x="5643" y="8708"/>
                  </a:lnTo>
                  <a:lnTo>
                    <a:pt x="1279" y="8708"/>
                  </a:lnTo>
                  <a:lnTo>
                    <a:pt x="1279" y="7450"/>
                  </a:lnTo>
                  <a:close/>
                  <a:moveTo>
                    <a:pt x="20379" y="7450"/>
                  </a:moveTo>
                  <a:lnTo>
                    <a:pt x="20379" y="8708"/>
                  </a:lnTo>
                  <a:lnTo>
                    <a:pt x="14736" y="8708"/>
                  </a:lnTo>
                  <a:lnTo>
                    <a:pt x="14736" y="7450"/>
                  </a:lnTo>
                  <a:close/>
                  <a:moveTo>
                    <a:pt x="10819" y="1685"/>
                  </a:moveTo>
                  <a:cubicBezTo>
                    <a:pt x="11570" y="1685"/>
                    <a:pt x="12301" y="2010"/>
                    <a:pt x="12808" y="2579"/>
                  </a:cubicBezTo>
                  <a:cubicBezTo>
                    <a:pt x="13275" y="3106"/>
                    <a:pt x="13519" y="3796"/>
                    <a:pt x="13478" y="4527"/>
                  </a:cubicBezTo>
                  <a:cubicBezTo>
                    <a:pt x="13417" y="5238"/>
                    <a:pt x="13092" y="5887"/>
                    <a:pt x="12544" y="6354"/>
                  </a:cubicBezTo>
                  <a:lnTo>
                    <a:pt x="11814" y="6983"/>
                  </a:lnTo>
                  <a:lnTo>
                    <a:pt x="13255" y="8181"/>
                  </a:lnTo>
                  <a:lnTo>
                    <a:pt x="12422" y="9155"/>
                  </a:lnTo>
                  <a:lnTo>
                    <a:pt x="10819" y="7815"/>
                  </a:lnTo>
                  <a:lnTo>
                    <a:pt x="9236" y="9155"/>
                  </a:lnTo>
                  <a:lnTo>
                    <a:pt x="8404" y="8181"/>
                  </a:lnTo>
                  <a:lnTo>
                    <a:pt x="9845" y="6983"/>
                  </a:lnTo>
                  <a:lnTo>
                    <a:pt x="9114" y="6354"/>
                  </a:lnTo>
                  <a:cubicBezTo>
                    <a:pt x="8566" y="5887"/>
                    <a:pt x="8241" y="5238"/>
                    <a:pt x="8180" y="4527"/>
                  </a:cubicBezTo>
                  <a:cubicBezTo>
                    <a:pt x="8140" y="3796"/>
                    <a:pt x="8383" y="3106"/>
                    <a:pt x="8850" y="2579"/>
                  </a:cubicBezTo>
                  <a:cubicBezTo>
                    <a:pt x="9358" y="2010"/>
                    <a:pt x="10068" y="1685"/>
                    <a:pt x="10819" y="1685"/>
                  </a:cubicBezTo>
                  <a:close/>
                  <a:moveTo>
                    <a:pt x="0" y="1"/>
                  </a:moveTo>
                  <a:lnTo>
                    <a:pt x="0" y="11083"/>
                  </a:lnTo>
                  <a:lnTo>
                    <a:pt x="21658" y="11083"/>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6"/>
          <p:cNvGrpSpPr/>
          <p:nvPr/>
        </p:nvGrpSpPr>
        <p:grpSpPr>
          <a:xfrm>
            <a:off x="4759935" y="1309402"/>
            <a:ext cx="345855" cy="472491"/>
            <a:chOff x="4350400" y="633125"/>
            <a:chExt cx="396350" cy="541475"/>
          </a:xfrm>
        </p:grpSpPr>
        <p:sp>
          <p:nvSpPr>
            <p:cNvPr id="1145" name="Google Shape;1145;p5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6"/>
          <p:cNvGrpSpPr/>
          <p:nvPr/>
        </p:nvGrpSpPr>
        <p:grpSpPr>
          <a:xfrm>
            <a:off x="4696628" y="2630257"/>
            <a:ext cx="472469" cy="416688"/>
            <a:chOff x="4277850" y="2146825"/>
            <a:chExt cx="541450" cy="477525"/>
          </a:xfrm>
        </p:grpSpPr>
        <p:sp>
          <p:nvSpPr>
            <p:cNvPr id="1148" name="Google Shape;1148;p56"/>
            <p:cNvSpPr/>
            <p:nvPr/>
          </p:nvSpPr>
          <p:spPr>
            <a:xfrm>
              <a:off x="4512800" y="2352325"/>
              <a:ext cx="72075" cy="81725"/>
            </a:xfrm>
            <a:custGeom>
              <a:avLst/>
              <a:gdLst/>
              <a:ahLst/>
              <a:cxnLst/>
              <a:rect l="l" t="t" r="r" b="b"/>
              <a:pathLst>
                <a:path w="2883" h="3269" extrusionOk="0">
                  <a:moveTo>
                    <a:pt x="1441" y="1"/>
                  </a:moveTo>
                  <a:cubicBezTo>
                    <a:pt x="1035" y="1"/>
                    <a:pt x="650" y="163"/>
                    <a:pt x="386" y="468"/>
                  </a:cubicBezTo>
                  <a:cubicBezTo>
                    <a:pt x="122" y="752"/>
                    <a:pt x="0" y="1137"/>
                    <a:pt x="21" y="1523"/>
                  </a:cubicBezTo>
                  <a:cubicBezTo>
                    <a:pt x="41" y="1909"/>
                    <a:pt x="223" y="2254"/>
                    <a:pt x="528" y="2497"/>
                  </a:cubicBezTo>
                  <a:lnTo>
                    <a:pt x="1441" y="3269"/>
                  </a:lnTo>
                  <a:lnTo>
                    <a:pt x="2355" y="2497"/>
                  </a:lnTo>
                  <a:cubicBezTo>
                    <a:pt x="2639" y="2254"/>
                    <a:pt x="2822" y="1909"/>
                    <a:pt x="2842" y="1523"/>
                  </a:cubicBezTo>
                  <a:cubicBezTo>
                    <a:pt x="2882" y="1137"/>
                    <a:pt x="2740" y="752"/>
                    <a:pt x="2497" y="468"/>
                  </a:cubicBezTo>
                  <a:cubicBezTo>
                    <a:pt x="2213" y="163"/>
                    <a:pt x="1847"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745200" y="2210250"/>
              <a:ext cx="74100" cy="414100"/>
            </a:xfrm>
            <a:custGeom>
              <a:avLst/>
              <a:gdLst/>
              <a:ahLst/>
              <a:cxnLst/>
              <a:rect l="l" t="t" r="r" b="b"/>
              <a:pathLst>
                <a:path w="2964" h="16564" extrusionOk="0">
                  <a:moveTo>
                    <a:pt x="1" y="0"/>
                  </a:moveTo>
                  <a:lnTo>
                    <a:pt x="1"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6"/>
            <p:cNvSpPr/>
            <p:nvPr/>
          </p:nvSpPr>
          <p:spPr>
            <a:xfrm>
              <a:off x="4383900" y="2146825"/>
              <a:ext cx="329875" cy="477525"/>
            </a:xfrm>
            <a:custGeom>
              <a:avLst/>
              <a:gdLst/>
              <a:ahLst/>
              <a:cxnLst/>
              <a:rect l="l" t="t" r="r" b="b"/>
              <a:pathLst>
                <a:path w="13195" h="19101" extrusionOk="0">
                  <a:moveTo>
                    <a:pt x="9195" y="1259"/>
                  </a:moveTo>
                  <a:lnTo>
                    <a:pt x="9825" y="2537"/>
                  </a:lnTo>
                  <a:lnTo>
                    <a:pt x="3350" y="2537"/>
                  </a:lnTo>
                  <a:lnTo>
                    <a:pt x="3979" y="1259"/>
                  </a:lnTo>
                  <a:close/>
                  <a:moveTo>
                    <a:pt x="6597" y="6962"/>
                  </a:moveTo>
                  <a:cubicBezTo>
                    <a:pt x="7348" y="6962"/>
                    <a:pt x="8079" y="7287"/>
                    <a:pt x="8587" y="7855"/>
                  </a:cubicBezTo>
                  <a:cubicBezTo>
                    <a:pt x="9074" y="8383"/>
                    <a:pt x="9317" y="9094"/>
                    <a:pt x="9277" y="9824"/>
                  </a:cubicBezTo>
                  <a:cubicBezTo>
                    <a:pt x="9216" y="10555"/>
                    <a:pt x="8891" y="11225"/>
                    <a:pt x="8323" y="11692"/>
                  </a:cubicBezTo>
                  <a:lnTo>
                    <a:pt x="7572" y="12321"/>
                  </a:lnTo>
                  <a:lnTo>
                    <a:pt x="9053" y="13579"/>
                  </a:lnTo>
                  <a:lnTo>
                    <a:pt x="8241" y="14533"/>
                  </a:lnTo>
                  <a:lnTo>
                    <a:pt x="6597" y="13153"/>
                  </a:lnTo>
                  <a:lnTo>
                    <a:pt x="4953" y="14533"/>
                  </a:lnTo>
                  <a:lnTo>
                    <a:pt x="4141" y="13579"/>
                  </a:lnTo>
                  <a:lnTo>
                    <a:pt x="5603" y="12321"/>
                  </a:lnTo>
                  <a:lnTo>
                    <a:pt x="4852" y="11692"/>
                  </a:lnTo>
                  <a:cubicBezTo>
                    <a:pt x="4304" y="11225"/>
                    <a:pt x="3959" y="10555"/>
                    <a:pt x="3918" y="9824"/>
                  </a:cubicBezTo>
                  <a:cubicBezTo>
                    <a:pt x="3857" y="9094"/>
                    <a:pt x="4101" y="8383"/>
                    <a:pt x="4588" y="7855"/>
                  </a:cubicBezTo>
                  <a:cubicBezTo>
                    <a:pt x="5095" y="7287"/>
                    <a:pt x="5826" y="6962"/>
                    <a:pt x="6597" y="6962"/>
                  </a:cubicBezTo>
                  <a:close/>
                  <a:moveTo>
                    <a:pt x="3208" y="0"/>
                  </a:moveTo>
                  <a:lnTo>
                    <a:pt x="1929" y="2537"/>
                  </a:lnTo>
                  <a:lnTo>
                    <a:pt x="1" y="2537"/>
                  </a:lnTo>
                  <a:lnTo>
                    <a:pt x="1" y="19100"/>
                  </a:lnTo>
                  <a:lnTo>
                    <a:pt x="13194" y="19100"/>
                  </a:lnTo>
                  <a:lnTo>
                    <a:pt x="13194" y="2537"/>
                  </a:lnTo>
                  <a:lnTo>
                    <a:pt x="11246" y="2537"/>
                  </a:lnTo>
                  <a:lnTo>
                    <a:pt x="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6"/>
            <p:cNvSpPr/>
            <p:nvPr/>
          </p:nvSpPr>
          <p:spPr>
            <a:xfrm>
              <a:off x="4277850" y="2210250"/>
              <a:ext cx="74100" cy="414100"/>
            </a:xfrm>
            <a:custGeom>
              <a:avLst/>
              <a:gdLst/>
              <a:ahLst/>
              <a:cxnLst/>
              <a:rect l="l" t="t" r="r" b="b"/>
              <a:pathLst>
                <a:path w="2964" h="16564" extrusionOk="0">
                  <a:moveTo>
                    <a:pt x="0" y="0"/>
                  </a:moveTo>
                  <a:lnTo>
                    <a:pt x="0"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6"/>
          <p:cNvSpPr/>
          <p:nvPr/>
        </p:nvSpPr>
        <p:spPr>
          <a:xfrm>
            <a:off x="4799772" y="3895297"/>
            <a:ext cx="266579" cy="472469"/>
          </a:xfrm>
          <a:custGeom>
            <a:avLst/>
            <a:gdLst/>
            <a:ahLst/>
            <a:cxnLst/>
            <a:rect l="l" t="t" r="r" b="b"/>
            <a:pathLst>
              <a:path w="12220" h="21658" extrusionOk="0">
                <a:moveTo>
                  <a:pt x="6110" y="3147"/>
                </a:moveTo>
                <a:cubicBezTo>
                  <a:pt x="7734" y="3147"/>
                  <a:pt x="9074" y="4486"/>
                  <a:pt x="9074" y="6110"/>
                </a:cubicBezTo>
                <a:cubicBezTo>
                  <a:pt x="9074" y="7754"/>
                  <a:pt x="7734" y="9073"/>
                  <a:pt x="6110" y="9073"/>
                </a:cubicBezTo>
                <a:cubicBezTo>
                  <a:pt x="4466" y="9073"/>
                  <a:pt x="3147" y="7754"/>
                  <a:pt x="3147" y="6110"/>
                </a:cubicBezTo>
                <a:cubicBezTo>
                  <a:pt x="3147" y="4486"/>
                  <a:pt x="4466" y="3147"/>
                  <a:pt x="6110" y="3147"/>
                </a:cubicBezTo>
                <a:close/>
                <a:moveTo>
                  <a:pt x="6110" y="0"/>
                </a:moveTo>
                <a:cubicBezTo>
                  <a:pt x="2741" y="0"/>
                  <a:pt x="1" y="2741"/>
                  <a:pt x="1" y="6110"/>
                </a:cubicBezTo>
                <a:cubicBezTo>
                  <a:pt x="1" y="8952"/>
                  <a:pt x="1929" y="11326"/>
                  <a:pt x="4527" y="12017"/>
                </a:cubicBezTo>
                <a:lnTo>
                  <a:pt x="4527" y="15366"/>
                </a:lnTo>
                <a:lnTo>
                  <a:pt x="1381" y="15366"/>
                </a:lnTo>
                <a:lnTo>
                  <a:pt x="1381" y="18512"/>
                </a:lnTo>
                <a:lnTo>
                  <a:pt x="4527" y="18512"/>
                </a:lnTo>
                <a:lnTo>
                  <a:pt x="4527" y="21658"/>
                </a:lnTo>
                <a:lnTo>
                  <a:pt x="7673" y="21658"/>
                </a:lnTo>
                <a:lnTo>
                  <a:pt x="7673" y="18512"/>
                </a:lnTo>
                <a:lnTo>
                  <a:pt x="10819" y="18512"/>
                </a:lnTo>
                <a:lnTo>
                  <a:pt x="10819" y="15366"/>
                </a:lnTo>
                <a:lnTo>
                  <a:pt x="7673" y="15366"/>
                </a:lnTo>
                <a:lnTo>
                  <a:pt x="7673" y="12017"/>
                </a:lnTo>
                <a:cubicBezTo>
                  <a:pt x="10292" y="11326"/>
                  <a:pt x="12220" y="8952"/>
                  <a:pt x="12220" y="6110"/>
                </a:cubicBezTo>
                <a:cubicBezTo>
                  <a:pt x="12220" y="2741"/>
                  <a:pt x="948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56"/>
          <p:cNvGrpSpPr/>
          <p:nvPr/>
        </p:nvGrpSpPr>
        <p:grpSpPr>
          <a:xfrm>
            <a:off x="4766153" y="1955890"/>
            <a:ext cx="333879" cy="472469"/>
            <a:chOff x="4357525" y="1374000"/>
            <a:chExt cx="382625" cy="541450"/>
          </a:xfrm>
        </p:grpSpPr>
        <p:sp>
          <p:nvSpPr>
            <p:cNvPr id="1154" name="Google Shape;1154;p5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6"/>
          <p:cNvGrpSpPr/>
          <p:nvPr/>
        </p:nvGrpSpPr>
        <p:grpSpPr>
          <a:xfrm>
            <a:off x="4696628" y="3248821"/>
            <a:ext cx="476025" cy="472687"/>
            <a:chOff x="4277850" y="2855700"/>
            <a:chExt cx="545525" cy="541700"/>
          </a:xfrm>
        </p:grpSpPr>
        <p:sp>
          <p:nvSpPr>
            <p:cNvPr id="1164" name="Google Shape;1164;p56"/>
            <p:cNvSpPr/>
            <p:nvPr/>
          </p:nvSpPr>
          <p:spPr>
            <a:xfrm>
              <a:off x="4294075" y="2855700"/>
              <a:ext cx="63475" cy="95950"/>
            </a:xfrm>
            <a:custGeom>
              <a:avLst/>
              <a:gdLst/>
              <a:ahLst/>
              <a:cxnLst/>
              <a:rect l="l" t="t" r="r" b="b"/>
              <a:pathLst>
                <a:path w="2539" h="3838" extrusionOk="0">
                  <a:moveTo>
                    <a:pt x="1" y="1"/>
                  </a:moveTo>
                  <a:lnTo>
                    <a:pt x="1" y="3837"/>
                  </a:lnTo>
                  <a:lnTo>
                    <a:pt x="1259" y="3837"/>
                  </a:lnTo>
                  <a:lnTo>
                    <a:pt x="1259" y="1280"/>
                  </a:lnTo>
                  <a:lnTo>
                    <a:pt x="2538" y="1280"/>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4516850" y="2855700"/>
              <a:ext cx="63450" cy="95950"/>
            </a:xfrm>
            <a:custGeom>
              <a:avLst/>
              <a:gdLst/>
              <a:ahLst/>
              <a:cxnLst/>
              <a:rect l="l" t="t" r="r" b="b"/>
              <a:pathLst>
                <a:path w="2538" h="3838" extrusionOk="0">
                  <a:moveTo>
                    <a:pt x="1" y="1"/>
                  </a:moveTo>
                  <a:lnTo>
                    <a:pt x="1" y="1280"/>
                  </a:lnTo>
                  <a:lnTo>
                    <a:pt x="1279" y="1280"/>
                  </a:lnTo>
                  <a:lnTo>
                    <a:pt x="1279" y="3837"/>
                  </a:lnTo>
                  <a:lnTo>
                    <a:pt x="2538" y="3837"/>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6"/>
            <p:cNvSpPr/>
            <p:nvPr/>
          </p:nvSpPr>
          <p:spPr>
            <a:xfrm>
              <a:off x="4277850" y="2983075"/>
              <a:ext cx="499350" cy="350675"/>
            </a:xfrm>
            <a:custGeom>
              <a:avLst/>
              <a:gdLst/>
              <a:ahLst/>
              <a:cxnLst/>
              <a:rect l="l" t="t" r="r" b="b"/>
              <a:pathLst>
                <a:path w="19974" h="14027" extrusionOk="0">
                  <a:moveTo>
                    <a:pt x="0" y="1"/>
                  </a:moveTo>
                  <a:lnTo>
                    <a:pt x="0" y="1503"/>
                  </a:lnTo>
                  <a:cubicBezTo>
                    <a:pt x="0" y="4811"/>
                    <a:pt x="2517" y="7531"/>
                    <a:pt x="5745" y="7836"/>
                  </a:cubicBezTo>
                  <a:lnTo>
                    <a:pt x="5745" y="8627"/>
                  </a:lnTo>
                  <a:cubicBezTo>
                    <a:pt x="5745" y="11611"/>
                    <a:pt x="8160" y="14026"/>
                    <a:pt x="11144" y="14026"/>
                  </a:cubicBezTo>
                  <a:cubicBezTo>
                    <a:pt x="14128" y="14026"/>
                    <a:pt x="16543" y="11611"/>
                    <a:pt x="16543" y="8627"/>
                  </a:cubicBezTo>
                  <a:lnTo>
                    <a:pt x="16543" y="4892"/>
                  </a:lnTo>
                  <a:cubicBezTo>
                    <a:pt x="16543" y="4304"/>
                    <a:pt x="17030" y="3817"/>
                    <a:pt x="17619" y="3817"/>
                  </a:cubicBezTo>
                  <a:cubicBezTo>
                    <a:pt x="18207" y="3817"/>
                    <a:pt x="18695" y="4304"/>
                    <a:pt x="18695" y="4892"/>
                  </a:cubicBezTo>
                  <a:lnTo>
                    <a:pt x="18695" y="10697"/>
                  </a:lnTo>
                  <a:cubicBezTo>
                    <a:pt x="18898" y="10657"/>
                    <a:pt x="19121" y="10637"/>
                    <a:pt x="19324" y="10637"/>
                  </a:cubicBezTo>
                  <a:cubicBezTo>
                    <a:pt x="19547" y="10637"/>
                    <a:pt x="19770" y="10657"/>
                    <a:pt x="19973" y="10697"/>
                  </a:cubicBezTo>
                  <a:lnTo>
                    <a:pt x="19973" y="4892"/>
                  </a:lnTo>
                  <a:cubicBezTo>
                    <a:pt x="19973" y="3593"/>
                    <a:pt x="18918" y="2558"/>
                    <a:pt x="17619" y="2558"/>
                  </a:cubicBezTo>
                  <a:cubicBezTo>
                    <a:pt x="16320" y="2558"/>
                    <a:pt x="15285" y="3593"/>
                    <a:pt x="15285" y="4892"/>
                  </a:cubicBezTo>
                  <a:lnTo>
                    <a:pt x="15285" y="8627"/>
                  </a:lnTo>
                  <a:cubicBezTo>
                    <a:pt x="15285" y="10900"/>
                    <a:pt x="13417" y="12768"/>
                    <a:pt x="11144" y="12768"/>
                  </a:cubicBezTo>
                  <a:cubicBezTo>
                    <a:pt x="8870" y="12768"/>
                    <a:pt x="7003" y="10900"/>
                    <a:pt x="7003" y="8627"/>
                  </a:cubicBezTo>
                  <a:lnTo>
                    <a:pt x="7003" y="7836"/>
                  </a:lnTo>
                  <a:cubicBezTo>
                    <a:pt x="10210" y="7531"/>
                    <a:pt x="12727" y="4811"/>
                    <a:pt x="12727" y="1503"/>
                  </a:cubicBezTo>
                  <a:lnTo>
                    <a:pt x="12727" y="1"/>
                  </a:lnTo>
                  <a:lnTo>
                    <a:pt x="10190" y="1"/>
                  </a:lnTo>
                  <a:lnTo>
                    <a:pt x="10190" y="1503"/>
                  </a:lnTo>
                  <a:cubicBezTo>
                    <a:pt x="10190" y="3614"/>
                    <a:pt x="8485" y="5339"/>
                    <a:pt x="6374" y="5339"/>
                  </a:cubicBezTo>
                  <a:cubicBezTo>
                    <a:pt x="4263" y="5339"/>
                    <a:pt x="2538" y="3614"/>
                    <a:pt x="2538" y="1503"/>
                  </a:cubicBez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698525" y="3280725"/>
              <a:ext cx="124850" cy="116675"/>
            </a:xfrm>
            <a:custGeom>
              <a:avLst/>
              <a:gdLst/>
              <a:ahLst/>
              <a:cxnLst/>
              <a:rect l="l" t="t" r="r" b="b"/>
              <a:pathLst>
                <a:path w="4994" h="4667" extrusionOk="0">
                  <a:moveTo>
                    <a:pt x="2496" y="0"/>
                  </a:moveTo>
                  <a:cubicBezTo>
                    <a:pt x="2376" y="0"/>
                    <a:pt x="2254" y="10"/>
                    <a:pt x="2131" y="30"/>
                  </a:cubicBezTo>
                  <a:cubicBezTo>
                    <a:pt x="853" y="253"/>
                    <a:pt x="0" y="1430"/>
                    <a:pt x="203" y="2709"/>
                  </a:cubicBezTo>
                  <a:cubicBezTo>
                    <a:pt x="386" y="3845"/>
                    <a:pt x="1380" y="4667"/>
                    <a:pt x="2512" y="4667"/>
                  </a:cubicBezTo>
                  <a:cubicBezTo>
                    <a:pt x="2634" y="4667"/>
                    <a:pt x="2758" y="4657"/>
                    <a:pt x="2882" y="4637"/>
                  </a:cubicBezTo>
                  <a:cubicBezTo>
                    <a:pt x="4141" y="4434"/>
                    <a:pt x="4993" y="3237"/>
                    <a:pt x="4790" y="1958"/>
                  </a:cubicBezTo>
                  <a:cubicBezTo>
                    <a:pt x="4607" y="822"/>
                    <a:pt x="3614"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6"/>
          <p:cNvGrpSpPr/>
          <p:nvPr/>
        </p:nvGrpSpPr>
        <p:grpSpPr>
          <a:xfrm>
            <a:off x="7615288" y="3895682"/>
            <a:ext cx="472469" cy="472033"/>
            <a:chOff x="4277850" y="4337950"/>
            <a:chExt cx="541450" cy="540950"/>
          </a:xfrm>
        </p:grpSpPr>
        <p:sp>
          <p:nvSpPr>
            <p:cNvPr id="1169" name="Google Shape;1169;p56"/>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6"/>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6"/>
          <p:cNvGrpSpPr/>
          <p:nvPr/>
        </p:nvGrpSpPr>
        <p:grpSpPr>
          <a:xfrm>
            <a:off x="5425053" y="1309533"/>
            <a:ext cx="472055" cy="472360"/>
            <a:chOff x="5025300" y="633275"/>
            <a:chExt cx="540975" cy="541325"/>
          </a:xfrm>
        </p:grpSpPr>
        <p:sp>
          <p:nvSpPr>
            <p:cNvPr id="1175" name="Google Shape;1175;p5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6"/>
          <p:cNvGrpSpPr/>
          <p:nvPr/>
        </p:nvGrpSpPr>
        <p:grpSpPr>
          <a:xfrm>
            <a:off x="5497675" y="2602355"/>
            <a:ext cx="326811" cy="472491"/>
            <a:chOff x="5108525" y="2114850"/>
            <a:chExt cx="374525" cy="541475"/>
          </a:xfrm>
        </p:grpSpPr>
        <p:sp>
          <p:nvSpPr>
            <p:cNvPr id="1181" name="Google Shape;1181;p56"/>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6"/>
          <p:cNvGrpSpPr/>
          <p:nvPr/>
        </p:nvGrpSpPr>
        <p:grpSpPr>
          <a:xfrm>
            <a:off x="5425053" y="3926744"/>
            <a:ext cx="472055" cy="410057"/>
            <a:chOff x="5025300" y="3632600"/>
            <a:chExt cx="540975" cy="469925"/>
          </a:xfrm>
        </p:grpSpPr>
        <p:sp>
          <p:nvSpPr>
            <p:cNvPr id="1189" name="Google Shape;1189;p5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6"/>
          <p:cNvGrpSpPr/>
          <p:nvPr/>
        </p:nvGrpSpPr>
        <p:grpSpPr>
          <a:xfrm>
            <a:off x="5425053" y="1955890"/>
            <a:ext cx="472055" cy="472469"/>
            <a:chOff x="5025300" y="1374000"/>
            <a:chExt cx="540975" cy="541450"/>
          </a:xfrm>
        </p:grpSpPr>
        <p:sp>
          <p:nvSpPr>
            <p:cNvPr id="1195" name="Google Shape;1195;p56"/>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6"/>
          <p:cNvGrpSpPr/>
          <p:nvPr/>
        </p:nvGrpSpPr>
        <p:grpSpPr>
          <a:xfrm>
            <a:off x="5425053" y="3248821"/>
            <a:ext cx="472055" cy="472491"/>
            <a:chOff x="5025300" y="2855700"/>
            <a:chExt cx="540975" cy="541475"/>
          </a:xfrm>
        </p:grpSpPr>
        <p:sp>
          <p:nvSpPr>
            <p:cNvPr id="1199" name="Google Shape;1199;p56"/>
            <p:cNvSpPr/>
            <p:nvPr/>
          </p:nvSpPr>
          <p:spPr>
            <a:xfrm>
              <a:off x="5104475" y="2935375"/>
              <a:ext cx="382625" cy="382650"/>
            </a:xfrm>
            <a:custGeom>
              <a:avLst/>
              <a:gdLst/>
              <a:ahLst/>
              <a:cxnLst/>
              <a:rect l="l" t="t" r="r" b="b"/>
              <a:pathLst>
                <a:path w="15305" h="15306" extrusionOk="0">
                  <a:moveTo>
                    <a:pt x="7652" y="3187"/>
                  </a:moveTo>
                  <a:cubicBezTo>
                    <a:pt x="8525" y="3187"/>
                    <a:pt x="9357" y="3573"/>
                    <a:pt x="9926" y="4202"/>
                  </a:cubicBezTo>
                  <a:cubicBezTo>
                    <a:pt x="10494" y="4832"/>
                    <a:pt x="10758" y="5623"/>
                    <a:pt x="10697" y="6455"/>
                  </a:cubicBezTo>
                  <a:cubicBezTo>
                    <a:pt x="10636" y="7288"/>
                    <a:pt x="10271" y="8059"/>
                    <a:pt x="9621" y="8587"/>
                  </a:cubicBezTo>
                  <a:lnTo>
                    <a:pt x="8627" y="9419"/>
                  </a:lnTo>
                  <a:lnTo>
                    <a:pt x="10474" y="10982"/>
                  </a:lnTo>
                  <a:lnTo>
                    <a:pt x="9662" y="11956"/>
                  </a:lnTo>
                  <a:lnTo>
                    <a:pt x="7652" y="10251"/>
                  </a:lnTo>
                  <a:lnTo>
                    <a:pt x="5643" y="11956"/>
                  </a:lnTo>
                  <a:lnTo>
                    <a:pt x="4831" y="10982"/>
                  </a:lnTo>
                  <a:lnTo>
                    <a:pt x="6678" y="9419"/>
                  </a:lnTo>
                  <a:lnTo>
                    <a:pt x="5684" y="8587"/>
                  </a:lnTo>
                  <a:cubicBezTo>
                    <a:pt x="5034" y="8059"/>
                    <a:pt x="4669" y="7288"/>
                    <a:pt x="4608" y="6455"/>
                  </a:cubicBezTo>
                  <a:cubicBezTo>
                    <a:pt x="4547" y="5623"/>
                    <a:pt x="4811" y="4832"/>
                    <a:pt x="5379" y="4202"/>
                  </a:cubicBezTo>
                  <a:cubicBezTo>
                    <a:pt x="5947" y="3573"/>
                    <a:pt x="6780" y="3187"/>
                    <a:pt x="7652" y="3187"/>
                  </a:cubicBezTo>
                  <a:close/>
                  <a:moveTo>
                    <a:pt x="7652" y="1"/>
                  </a:moveTo>
                  <a:cubicBezTo>
                    <a:pt x="3431" y="1"/>
                    <a:pt x="0" y="3431"/>
                    <a:pt x="0" y="7653"/>
                  </a:cubicBezTo>
                  <a:cubicBezTo>
                    <a:pt x="0" y="11875"/>
                    <a:pt x="3431" y="15305"/>
                    <a:pt x="7652" y="15305"/>
                  </a:cubicBezTo>
                  <a:cubicBezTo>
                    <a:pt x="11874" y="15305"/>
                    <a:pt x="15305" y="11875"/>
                    <a:pt x="15305" y="7653"/>
                  </a:cubicBezTo>
                  <a:cubicBezTo>
                    <a:pt x="15305" y="3431"/>
                    <a:pt x="11874" y="1"/>
                    <a:pt x="7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5250100" y="3047025"/>
              <a:ext cx="91375" cy="103025"/>
            </a:xfrm>
            <a:custGeom>
              <a:avLst/>
              <a:gdLst/>
              <a:ahLst/>
              <a:cxnLst/>
              <a:rect l="l" t="t" r="r" b="b"/>
              <a:pathLst>
                <a:path w="3655" h="4121" extrusionOk="0">
                  <a:moveTo>
                    <a:pt x="1827" y="0"/>
                  </a:moveTo>
                  <a:cubicBezTo>
                    <a:pt x="1320" y="0"/>
                    <a:pt x="833" y="203"/>
                    <a:pt x="488" y="589"/>
                  </a:cubicBezTo>
                  <a:cubicBezTo>
                    <a:pt x="163" y="954"/>
                    <a:pt x="1" y="1421"/>
                    <a:pt x="41" y="1908"/>
                  </a:cubicBezTo>
                  <a:cubicBezTo>
                    <a:pt x="82" y="2395"/>
                    <a:pt x="305" y="2842"/>
                    <a:pt x="670" y="3146"/>
                  </a:cubicBezTo>
                  <a:lnTo>
                    <a:pt x="1827" y="4121"/>
                  </a:lnTo>
                  <a:lnTo>
                    <a:pt x="2984" y="3146"/>
                  </a:lnTo>
                  <a:cubicBezTo>
                    <a:pt x="3350" y="2842"/>
                    <a:pt x="3573" y="2395"/>
                    <a:pt x="3614" y="1908"/>
                  </a:cubicBezTo>
                  <a:cubicBezTo>
                    <a:pt x="3654" y="1421"/>
                    <a:pt x="3492" y="954"/>
                    <a:pt x="3167" y="589"/>
                  </a:cubicBezTo>
                  <a:cubicBezTo>
                    <a:pt x="2822" y="203"/>
                    <a:pt x="2335" y="0"/>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5025300" y="2855700"/>
              <a:ext cx="540975" cy="541475"/>
            </a:xfrm>
            <a:custGeom>
              <a:avLst/>
              <a:gdLst/>
              <a:ahLst/>
              <a:cxnLst/>
              <a:rect l="l" t="t" r="r" b="b"/>
              <a:pathLst>
                <a:path w="21639" h="21659" extrusionOk="0">
                  <a:moveTo>
                    <a:pt x="10819" y="1909"/>
                  </a:moveTo>
                  <a:cubicBezTo>
                    <a:pt x="15731" y="1909"/>
                    <a:pt x="19750" y="5908"/>
                    <a:pt x="19750" y="10840"/>
                  </a:cubicBezTo>
                  <a:cubicBezTo>
                    <a:pt x="19750" y="15752"/>
                    <a:pt x="15731" y="19751"/>
                    <a:pt x="10819" y="19751"/>
                  </a:cubicBezTo>
                  <a:cubicBezTo>
                    <a:pt x="5907" y="19751"/>
                    <a:pt x="1889" y="15752"/>
                    <a:pt x="1889" y="10840"/>
                  </a:cubicBezTo>
                  <a:cubicBezTo>
                    <a:pt x="1889" y="5908"/>
                    <a:pt x="5907" y="1909"/>
                    <a:pt x="10819" y="1909"/>
                  </a:cubicBezTo>
                  <a:close/>
                  <a:moveTo>
                    <a:pt x="10819" y="1"/>
                  </a:moveTo>
                  <a:cubicBezTo>
                    <a:pt x="7937" y="1"/>
                    <a:pt x="5217" y="1138"/>
                    <a:pt x="3167" y="3188"/>
                  </a:cubicBezTo>
                  <a:cubicBezTo>
                    <a:pt x="1117" y="5217"/>
                    <a:pt x="1" y="7937"/>
                    <a:pt x="1" y="10840"/>
                  </a:cubicBezTo>
                  <a:cubicBezTo>
                    <a:pt x="1" y="13722"/>
                    <a:pt x="1117" y="16442"/>
                    <a:pt x="3167" y="18492"/>
                  </a:cubicBezTo>
                  <a:cubicBezTo>
                    <a:pt x="5217" y="20542"/>
                    <a:pt x="7937" y="21658"/>
                    <a:pt x="10819" y="21658"/>
                  </a:cubicBezTo>
                  <a:cubicBezTo>
                    <a:pt x="13702" y="21658"/>
                    <a:pt x="16422" y="20542"/>
                    <a:pt x="18472" y="18492"/>
                  </a:cubicBezTo>
                  <a:cubicBezTo>
                    <a:pt x="20522" y="16442"/>
                    <a:pt x="21638" y="13722"/>
                    <a:pt x="21638" y="10840"/>
                  </a:cubicBezTo>
                  <a:cubicBezTo>
                    <a:pt x="21638" y="7937"/>
                    <a:pt x="20522" y="5217"/>
                    <a:pt x="18472" y="3188"/>
                  </a:cubicBezTo>
                  <a:cubicBezTo>
                    <a:pt x="16422" y="1138"/>
                    <a:pt x="13702"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6"/>
          <p:cNvGrpSpPr/>
          <p:nvPr/>
        </p:nvGrpSpPr>
        <p:grpSpPr>
          <a:xfrm>
            <a:off x="7615495" y="3249145"/>
            <a:ext cx="472055" cy="472033"/>
            <a:chOff x="5025300" y="4337950"/>
            <a:chExt cx="540975" cy="540950"/>
          </a:xfrm>
        </p:grpSpPr>
        <p:sp>
          <p:nvSpPr>
            <p:cNvPr id="1203" name="Google Shape;1203;p56"/>
            <p:cNvSpPr/>
            <p:nvPr/>
          </p:nvSpPr>
          <p:spPr>
            <a:xfrm>
              <a:off x="5130850" y="4337950"/>
              <a:ext cx="403450" cy="276575"/>
            </a:xfrm>
            <a:custGeom>
              <a:avLst/>
              <a:gdLst/>
              <a:ahLst/>
              <a:cxnLst/>
              <a:rect l="l" t="t" r="r" b="b"/>
              <a:pathLst>
                <a:path w="16138" h="11063" extrusionOk="0">
                  <a:moveTo>
                    <a:pt x="4487" y="0"/>
                  </a:moveTo>
                  <a:lnTo>
                    <a:pt x="4487" y="1259"/>
                  </a:lnTo>
                  <a:lnTo>
                    <a:pt x="5968" y="1259"/>
                  </a:lnTo>
                  <a:lnTo>
                    <a:pt x="5968" y="2537"/>
                  </a:lnTo>
                  <a:lnTo>
                    <a:pt x="4487" y="2537"/>
                  </a:lnTo>
                  <a:lnTo>
                    <a:pt x="4487" y="6759"/>
                  </a:lnTo>
                  <a:lnTo>
                    <a:pt x="5968" y="6759"/>
                  </a:lnTo>
                  <a:lnTo>
                    <a:pt x="5968" y="7084"/>
                  </a:lnTo>
                  <a:cubicBezTo>
                    <a:pt x="5968" y="7632"/>
                    <a:pt x="5522" y="8058"/>
                    <a:pt x="4994" y="8058"/>
                  </a:cubicBezTo>
                  <a:lnTo>
                    <a:pt x="1" y="8058"/>
                  </a:lnTo>
                  <a:lnTo>
                    <a:pt x="1" y="9337"/>
                  </a:lnTo>
                  <a:lnTo>
                    <a:pt x="4994" y="9337"/>
                  </a:lnTo>
                  <a:cubicBezTo>
                    <a:pt x="6232" y="9337"/>
                    <a:pt x="7227" y="8322"/>
                    <a:pt x="7227" y="7084"/>
                  </a:cubicBezTo>
                  <a:lnTo>
                    <a:pt x="7227" y="6759"/>
                  </a:lnTo>
                  <a:lnTo>
                    <a:pt x="8708" y="6759"/>
                  </a:lnTo>
                  <a:lnTo>
                    <a:pt x="8708" y="2537"/>
                  </a:lnTo>
                  <a:lnTo>
                    <a:pt x="7227" y="2537"/>
                  </a:lnTo>
                  <a:lnTo>
                    <a:pt x="7227" y="1259"/>
                  </a:lnTo>
                  <a:lnTo>
                    <a:pt x="12321" y="1259"/>
                  </a:lnTo>
                  <a:lnTo>
                    <a:pt x="12321" y="8525"/>
                  </a:lnTo>
                  <a:lnTo>
                    <a:pt x="9784" y="8525"/>
                  </a:lnTo>
                  <a:lnTo>
                    <a:pt x="9784" y="11062"/>
                  </a:lnTo>
                  <a:lnTo>
                    <a:pt x="16137" y="11062"/>
                  </a:lnTo>
                  <a:lnTo>
                    <a:pt x="16137" y="8525"/>
                  </a:lnTo>
                  <a:lnTo>
                    <a:pt x="13600" y="8525"/>
                  </a:lnTo>
                  <a:lnTo>
                    <a:pt x="1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5130850" y="4603325"/>
              <a:ext cx="180675" cy="63475"/>
            </a:xfrm>
            <a:custGeom>
              <a:avLst/>
              <a:gdLst/>
              <a:ahLst/>
              <a:cxnLst/>
              <a:rect l="l" t="t" r="r" b="b"/>
              <a:pathLst>
                <a:path w="7227" h="2539" extrusionOk="0">
                  <a:moveTo>
                    <a:pt x="1" y="1"/>
                  </a:moveTo>
                  <a:lnTo>
                    <a:pt x="1" y="2538"/>
                  </a:lnTo>
                  <a:lnTo>
                    <a:pt x="7227" y="2538"/>
                  </a:lnTo>
                  <a:lnTo>
                    <a:pt x="7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5025300" y="4465300"/>
              <a:ext cx="286225" cy="413600"/>
            </a:xfrm>
            <a:custGeom>
              <a:avLst/>
              <a:gdLst/>
              <a:ahLst/>
              <a:cxnLst/>
              <a:rect l="l" t="t" r="r" b="b"/>
              <a:pathLst>
                <a:path w="11449" h="16544" extrusionOk="0">
                  <a:moveTo>
                    <a:pt x="1" y="1"/>
                  </a:moveTo>
                  <a:lnTo>
                    <a:pt x="1" y="15285"/>
                  </a:lnTo>
                  <a:lnTo>
                    <a:pt x="1259" y="15285"/>
                  </a:lnTo>
                  <a:lnTo>
                    <a:pt x="1259" y="16543"/>
                  </a:lnTo>
                  <a:lnTo>
                    <a:pt x="2538" y="16543"/>
                  </a:lnTo>
                  <a:lnTo>
                    <a:pt x="2538" y="15285"/>
                  </a:lnTo>
                  <a:lnTo>
                    <a:pt x="8911" y="15285"/>
                  </a:lnTo>
                  <a:lnTo>
                    <a:pt x="8911" y="16543"/>
                  </a:lnTo>
                  <a:lnTo>
                    <a:pt x="10190" y="16543"/>
                  </a:lnTo>
                  <a:lnTo>
                    <a:pt x="10190" y="15285"/>
                  </a:lnTo>
                  <a:lnTo>
                    <a:pt x="11449" y="15285"/>
                  </a:lnTo>
                  <a:lnTo>
                    <a:pt x="11449" y="9317"/>
                  </a:lnTo>
                  <a:lnTo>
                    <a:pt x="2964" y="9317"/>
                  </a:lnTo>
                  <a:lnTo>
                    <a:pt x="2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5343475" y="4646475"/>
              <a:ext cx="222800" cy="232425"/>
            </a:xfrm>
            <a:custGeom>
              <a:avLst/>
              <a:gdLst/>
              <a:ahLst/>
              <a:cxnLst/>
              <a:rect l="l" t="t" r="r" b="b"/>
              <a:pathLst>
                <a:path w="8912" h="9297" extrusionOk="0">
                  <a:moveTo>
                    <a:pt x="1279" y="0"/>
                  </a:moveTo>
                  <a:lnTo>
                    <a:pt x="1279" y="2537"/>
                  </a:lnTo>
                  <a:lnTo>
                    <a:pt x="3816" y="2537"/>
                  </a:lnTo>
                  <a:lnTo>
                    <a:pt x="3816" y="8038"/>
                  </a:lnTo>
                  <a:lnTo>
                    <a:pt x="0" y="8038"/>
                  </a:lnTo>
                  <a:lnTo>
                    <a:pt x="0" y="9296"/>
                  </a:lnTo>
                  <a:lnTo>
                    <a:pt x="8911" y="9296"/>
                  </a:lnTo>
                  <a:lnTo>
                    <a:pt x="8911" y="8038"/>
                  </a:lnTo>
                  <a:lnTo>
                    <a:pt x="5095" y="8038"/>
                  </a:lnTo>
                  <a:lnTo>
                    <a:pt x="5095" y="2537"/>
                  </a:lnTo>
                  <a:lnTo>
                    <a:pt x="7632" y="2537"/>
                  </a:lnTo>
                  <a:lnTo>
                    <a:pt x="7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56"/>
          <p:cNvGrpSpPr/>
          <p:nvPr/>
        </p:nvGrpSpPr>
        <p:grpSpPr>
          <a:xfrm>
            <a:off x="6153042" y="1309402"/>
            <a:ext cx="472491" cy="472491"/>
            <a:chOff x="5772250" y="633125"/>
            <a:chExt cx="541475" cy="541475"/>
          </a:xfrm>
        </p:grpSpPr>
        <p:sp>
          <p:nvSpPr>
            <p:cNvPr id="1208" name="Google Shape;1208;p5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6"/>
          <p:cNvGrpSpPr/>
          <p:nvPr/>
        </p:nvGrpSpPr>
        <p:grpSpPr>
          <a:xfrm>
            <a:off x="6153042" y="2602355"/>
            <a:ext cx="472491" cy="472491"/>
            <a:chOff x="5772250" y="2114850"/>
            <a:chExt cx="541475" cy="541475"/>
          </a:xfrm>
        </p:grpSpPr>
        <p:sp>
          <p:nvSpPr>
            <p:cNvPr id="1215" name="Google Shape;1215;p56"/>
            <p:cNvSpPr/>
            <p:nvPr/>
          </p:nvSpPr>
          <p:spPr>
            <a:xfrm>
              <a:off x="6001625" y="2294475"/>
              <a:ext cx="82725" cy="94425"/>
            </a:xfrm>
            <a:custGeom>
              <a:avLst/>
              <a:gdLst/>
              <a:ahLst/>
              <a:cxnLst/>
              <a:rect l="l" t="t" r="r" b="b"/>
              <a:pathLst>
                <a:path w="3309" h="3777" extrusionOk="0">
                  <a:moveTo>
                    <a:pt x="1645" y="1"/>
                  </a:moveTo>
                  <a:cubicBezTo>
                    <a:pt x="1178" y="1"/>
                    <a:pt x="751" y="204"/>
                    <a:pt x="447" y="549"/>
                  </a:cubicBezTo>
                  <a:cubicBezTo>
                    <a:pt x="143" y="874"/>
                    <a:pt x="0" y="1300"/>
                    <a:pt x="21" y="1746"/>
                  </a:cubicBezTo>
                  <a:cubicBezTo>
                    <a:pt x="61" y="2193"/>
                    <a:pt x="264" y="2599"/>
                    <a:pt x="589" y="2883"/>
                  </a:cubicBezTo>
                  <a:lnTo>
                    <a:pt x="1645" y="3776"/>
                  </a:lnTo>
                  <a:lnTo>
                    <a:pt x="2700" y="2883"/>
                  </a:lnTo>
                  <a:cubicBezTo>
                    <a:pt x="3045" y="2599"/>
                    <a:pt x="3248" y="2193"/>
                    <a:pt x="3268" y="1746"/>
                  </a:cubicBezTo>
                  <a:cubicBezTo>
                    <a:pt x="3309" y="1300"/>
                    <a:pt x="3167" y="874"/>
                    <a:pt x="2862" y="549"/>
                  </a:cubicBezTo>
                  <a:cubicBezTo>
                    <a:pt x="2558" y="204"/>
                    <a:pt x="2111"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964075" y="2114850"/>
              <a:ext cx="157825" cy="64975"/>
            </a:xfrm>
            <a:custGeom>
              <a:avLst/>
              <a:gdLst/>
              <a:ahLst/>
              <a:cxnLst/>
              <a:rect l="l" t="t" r="r" b="b"/>
              <a:pathLst>
                <a:path w="6313" h="2599" extrusionOk="0">
                  <a:moveTo>
                    <a:pt x="0" y="0"/>
                  </a:moveTo>
                  <a:cubicBezTo>
                    <a:pt x="285" y="1482"/>
                    <a:pt x="1584" y="2599"/>
                    <a:pt x="3147" y="2599"/>
                  </a:cubicBezTo>
                  <a:cubicBezTo>
                    <a:pt x="4709" y="2599"/>
                    <a:pt x="6009" y="1482"/>
                    <a:pt x="6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772250" y="2114850"/>
              <a:ext cx="541475" cy="541475"/>
            </a:xfrm>
            <a:custGeom>
              <a:avLst/>
              <a:gdLst/>
              <a:ahLst/>
              <a:cxnLst/>
              <a:rect l="l" t="t" r="r" b="b"/>
              <a:pathLst>
                <a:path w="21659" h="21659" extrusionOk="0">
                  <a:moveTo>
                    <a:pt x="10820" y="5927"/>
                  </a:moveTo>
                  <a:cubicBezTo>
                    <a:pt x="11652" y="5927"/>
                    <a:pt x="12443" y="6272"/>
                    <a:pt x="12991" y="6881"/>
                  </a:cubicBezTo>
                  <a:cubicBezTo>
                    <a:pt x="13519" y="7470"/>
                    <a:pt x="13763" y="8241"/>
                    <a:pt x="13722" y="9013"/>
                  </a:cubicBezTo>
                  <a:cubicBezTo>
                    <a:pt x="13661" y="9804"/>
                    <a:pt x="13296" y="10515"/>
                    <a:pt x="12687" y="11042"/>
                  </a:cubicBezTo>
                  <a:lnTo>
                    <a:pt x="11814" y="11793"/>
                  </a:lnTo>
                  <a:lnTo>
                    <a:pt x="13499" y="13214"/>
                  </a:lnTo>
                  <a:lnTo>
                    <a:pt x="12667" y="14168"/>
                  </a:lnTo>
                  <a:lnTo>
                    <a:pt x="10820" y="12605"/>
                  </a:lnTo>
                  <a:lnTo>
                    <a:pt x="8972" y="14168"/>
                  </a:lnTo>
                  <a:lnTo>
                    <a:pt x="8161" y="13214"/>
                  </a:lnTo>
                  <a:lnTo>
                    <a:pt x="9845" y="11793"/>
                  </a:lnTo>
                  <a:lnTo>
                    <a:pt x="8952" y="11042"/>
                  </a:lnTo>
                  <a:cubicBezTo>
                    <a:pt x="8343" y="10515"/>
                    <a:pt x="7998" y="9804"/>
                    <a:pt x="7937" y="9013"/>
                  </a:cubicBezTo>
                  <a:cubicBezTo>
                    <a:pt x="7876" y="8241"/>
                    <a:pt x="8140" y="7470"/>
                    <a:pt x="8668" y="6881"/>
                  </a:cubicBezTo>
                  <a:cubicBezTo>
                    <a:pt x="9216" y="6272"/>
                    <a:pt x="10008" y="5927"/>
                    <a:pt x="10820" y="5927"/>
                  </a:cubicBezTo>
                  <a:close/>
                  <a:moveTo>
                    <a:pt x="3857" y="0"/>
                  </a:moveTo>
                  <a:cubicBezTo>
                    <a:pt x="1726" y="0"/>
                    <a:pt x="1" y="1746"/>
                    <a:pt x="1" y="3857"/>
                  </a:cubicBezTo>
                  <a:lnTo>
                    <a:pt x="1" y="7490"/>
                  </a:lnTo>
                  <a:lnTo>
                    <a:pt x="2863" y="7490"/>
                  </a:lnTo>
                  <a:lnTo>
                    <a:pt x="2863" y="21658"/>
                  </a:lnTo>
                  <a:lnTo>
                    <a:pt x="18797" y="21658"/>
                  </a:lnTo>
                  <a:lnTo>
                    <a:pt x="18797" y="7490"/>
                  </a:lnTo>
                  <a:lnTo>
                    <a:pt x="21659" y="7490"/>
                  </a:lnTo>
                  <a:lnTo>
                    <a:pt x="21659" y="3857"/>
                  </a:lnTo>
                  <a:cubicBezTo>
                    <a:pt x="21659" y="1746"/>
                    <a:pt x="19913" y="0"/>
                    <a:pt x="17802" y="0"/>
                  </a:cubicBezTo>
                  <a:lnTo>
                    <a:pt x="15265" y="0"/>
                  </a:lnTo>
                  <a:cubicBezTo>
                    <a:pt x="14960" y="2193"/>
                    <a:pt x="13093" y="3857"/>
                    <a:pt x="10820" y="3857"/>
                  </a:cubicBezTo>
                  <a:cubicBezTo>
                    <a:pt x="8567" y="3857"/>
                    <a:pt x="6699" y="2193"/>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6"/>
          <p:cNvGrpSpPr/>
          <p:nvPr/>
        </p:nvGrpSpPr>
        <p:grpSpPr>
          <a:xfrm>
            <a:off x="6208408" y="3895308"/>
            <a:ext cx="361780" cy="472469"/>
            <a:chOff x="5835700" y="3596575"/>
            <a:chExt cx="414600" cy="541450"/>
          </a:xfrm>
        </p:grpSpPr>
        <p:sp>
          <p:nvSpPr>
            <p:cNvPr id="1219" name="Google Shape;1219;p5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6"/>
          <p:cNvGrpSpPr/>
          <p:nvPr/>
        </p:nvGrpSpPr>
        <p:grpSpPr>
          <a:xfrm>
            <a:off x="6153042" y="1973581"/>
            <a:ext cx="472491" cy="437064"/>
            <a:chOff x="5772250" y="1394275"/>
            <a:chExt cx="541475" cy="500875"/>
          </a:xfrm>
        </p:grpSpPr>
        <p:sp>
          <p:nvSpPr>
            <p:cNvPr id="1228" name="Google Shape;1228;p56"/>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6"/>
          <p:cNvGrpSpPr/>
          <p:nvPr/>
        </p:nvGrpSpPr>
        <p:grpSpPr>
          <a:xfrm>
            <a:off x="6146846" y="3248821"/>
            <a:ext cx="484882" cy="472491"/>
            <a:chOff x="5765150" y="2855700"/>
            <a:chExt cx="555675" cy="541475"/>
          </a:xfrm>
        </p:grpSpPr>
        <p:sp>
          <p:nvSpPr>
            <p:cNvPr id="1231" name="Google Shape;1231;p56"/>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6"/>
          <p:cNvGrpSpPr/>
          <p:nvPr/>
        </p:nvGrpSpPr>
        <p:grpSpPr>
          <a:xfrm>
            <a:off x="7615277" y="2602620"/>
            <a:ext cx="472491" cy="472033"/>
            <a:chOff x="5772250" y="4337950"/>
            <a:chExt cx="541475" cy="540950"/>
          </a:xfrm>
        </p:grpSpPr>
        <p:sp>
          <p:nvSpPr>
            <p:cNvPr id="1240" name="Google Shape;1240;p56"/>
            <p:cNvSpPr/>
            <p:nvPr/>
          </p:nvSpPr>
          <p:spPr>
            <a:xfrm>
              <a:off x="5772250" y="4337950"/>
              <a:ext cx="541475" cy="540950"/>
            </a:xfrm>
            <a:custGeom>
              <a:avLst/>
              <a:gdLst/>
              <a:ahLst/>
              <a:cxnLst/>
              <a:rect l="l" t="t" r="r" b="b"/>
              <a:pathLst>
                <a:path w="21659" h="21638" extrusionOk="0">
                  <a:moveTo>
                    <a:pt x="1" y="0"/>
                  </a:moveTo>
                  <a:lnTo>
                    <a:pt x="1" y="21637"/>
                  </a:lnTo>
                  <a:lnTo>
                    <a:pt x="21659" y="21637"/>
                  </a:lnTo>
                  <a:lnTo>
                    <a:pt x="21659" y="0"/>
                  </a:lnTo>
                  <a:lnTo>
                    <a:pt x="14311" y="0"/>
                  </a:lnTo>
                  <a:lnTo>
                    <a:pt x="14311" y="1583"/>
                  </a:lnTo>
                  <a:lnTo>
                    <a:pt x="20075" y="1583"/>
                  </a:lnTo>
                  <a:lnTo>
                    <a:pt x="20075" y="20054"/>
                  </a:lnTo>
                  <a:lnTo>
                    <a:pt x="1584" y="20054"/>
                  </a:lnTo>
                  <a:lnTo>
                    <a:pt x="1584" y="1583"/>
                  </a:lnTo>
                  <a:lnTo>
                    <a:pt x="7328" y="1583"/>
                  </a:lnTo>
                  <a:lnTo>
                    <a:pt x="7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987425" y="4337950"/>
              <a:ext cx="111150" cy="75125"/>
            </a:xfrm>
            <a:custGeom>
              <a:avLst/>
              <a:gdLst/>
              <a:ahLst/>
              <a:cxnLst/>
              <a:rect l="l" t="t" r="r" b="b"/>
              <a:pathLst>
                <a:path w="4446" h="3005" extrusionOk="0">
                  <a:moveTo>
                    <a:pt x="0" y="0"/>
                  </a:moveTo>
                  <a:lnTo>
                    <a:pt x="0" y="3004"/>
                  </a:lnTo>
                  <a:lnTo>
                    <a:pt x="4445" y="3004"/>
                  </a:lnTo>
                  <a:lnTo>
                    <a:pt x="4445" y="0"/>
                  </a:lnTo>
                  <a:lnTo>
                    <a:pt x="2862" y="0"/>
                  </a:lnTo>
                  <a:lnTo>
                    <a:pt x="2862" y="1502"/>
                  </a:lnTo>
                  <a:lnTo>
                    <a:pt x="1583" y="150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43300" y="4408975"/>
              <a:ext cx="398875" cy="398875"/>
            </a:xfrm>
            <a:custGeom>
              <a:avLst/>
              <a:gdLst/>
              <a:ahLst/>
              <a:cxnLst/>
              <a:rect l="l" t="t" r="r" b="b"/>
              <a:pathLst>
                <a:path w="15955" h="15955" extrusionOk="0">
                  <a:moveTo>
                    <a:pt x="2944" y="1584"/>
                  </a:moveTo>
                  <a:lnTo>
                    <a:pt x="2944" y="2863"/>
                  </a:lnTo>
                  <a:lnTo>
                    <a:pt x="1523" y="2863"/>
                  </a:lnTo>
                  <a:lnTo>
                    <a:pt x="1523" y="1584"/>
                  </a:lnTo>
                  <a:close/>
                  <a:moveTo>
                    <a:pt x="14453" y="1584"/>
                  </a:moveTo>
                  <a:lnTo>
                    <a:pt x="14453" y="2863"/>
                  </a:lnTo>
                  <a:lnTo>
                    <a:pt x="13032" y="2863"/>
                  </a:lnTo>
                  <a:lnTo>
                    <a:pt x="13032" y="1584"/>
                  </a:lnTo>
                  <a:close/>
                  <a:moveTo>
                    <a:pt x="2944" y="13093"/>
                  </a:moveTo>
                  <a:lnTo>
                    <a:pt x="2944" y="14372"/>
                  </a:lnTo>
                  <a:lnTo>
                    <a:pt x="1523" y="14372"/>
                  </a:lnTo>
                  <a:lnTo>
                    <a:pt x="1523" y="13093"/>
                  </a:lnTo>
                  <a:close/>
                  <a:moveTo>
                    <a:pt x="14453" y="13093"/>
                  </a:moveTo>
                  <a:lnTo>
                    <a:pt x="14453" y="14372"/>
                  </a:lnTo>
                  <a:lnTo>
                    <a:pt x="13032" y="14372"/>
                  </a:lnTo>
                  <a:lnTo>
                    <a:pt x="13032" y="13093"/>
                  </a:lnTo>
                  <a:close/>
                  <a:moveTo>
                    <a:pt x="1" y="1"/>
                  </a:moveTo>
                  <a:lnTo>
                    <a:pt x="1" y="15955"/>
                  </a:lnTo>
                  <a:lnTo>
                    <a:pt x="15955" y="15955"/>
                  </a:lnTo>
                  <a:lnTo>
                    <a:pt x="15955" y="1"/>
                  </a:lnTo>
                  <a:lnTo>
                    <a:pt x="11469" y="1"/>
                  </a:lnTo>
                  <a:lnTo>
                    <a:pt x="11469" y="1442"/>
                  </a:lnTo>
                  <a:lnTo>
                    <a:pt x="4486" y="1442"/>
                  </a:lnTo>
                  <a:lnTo>
                    <a:pt x="4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6"/>
          <p:cNvGrpSpPr/>
          <p:nvPr/>
        </p:nvGrpSpPr>
        <p:grpSpPr>
          <a:xfrm>
            <a:off x="6928871" y="1309402"/>
            <a:ext cx="376832" cy="472491"/>
            <a:chOff x="6574025" y="633125"/>
            <a:chExt cx="431850" cy="541475"/>
          </a:xfrm>
        </p:grpSpPr>
        <p:sp>
          <p:nvSpPr>
            <p:cNvPr id="1244" name="Google Shape;1244;p56"/>
            <p:cNvSpPr/>
            <p:nvPr/>
          </p:nvSpPr>
          <p:spPr>
            <a:xfrm>
              <a:off x="6574025" y="633125"/>
              <a:ext cx="431850" cy="75625"/>
            </a:xfrm>
            <a:custGeom>
              <a:avLst/>
              <a:gdLst/>
              <a:ahLst/>
              <a:cxnLst/>
              <a:rect l="l" t="t" r="r" b="b"/>
              <a:pathLst>
                <a:path w="17274" h="3025" extrusionOk="0">
                  <a:moveTo>
                    <a:pt x="8647" y="1"/>
                  </a:moveTo>
                  <a:cubicBezTo>
                    <a:pt x="7855" y="1"/>
                    <a:pt x="7104" y="427"/>
                    <a:pt x="6719" y="1117"/>
                  </a:cubicBezTo>
                  <a:lnTo>
                    <a:pt x="6536" y="1421"/>
                  </a:lnTo>
                  <a:lnTo>
                    <a:pt x="0" y="1421"/>
                  </a:lnTo>
                  <a:lnTo>
                    <a:pt x="0" y="3025"/>
                  </a:lnTo>
                  <a:lnTo>
                    <a:pt x="17273" y="3025"/>
                  </a:lnTo>
                  <a:lnTo>
                    <a:pt x="17273" y="1421"/>
                  </a:lnTo>
                  <a:lnTo>
                    <a:pt x="10738" y="1421"/>
                  </a:lnTo>
                  <a:lnTo>
                    <a:pt x="10555" y="1117"/>
                  </a:lnTo>
                  <a:cubicBezTo>
                    <a:pt x="10169" y="427"/>
                    <a:pt x="9418"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574025" y="740200"/>
              <a:ext cx="431850" cy="434400"/>
            </a:xfrm>
            <a:custGeom>
              <a:avLst/>
              <a:gdLst/>
              <a:ahLst/>
              <a:cxnLst/>
              <a:rect l="l" t="t" r="r" b="b"/>
              <a:pathLst>
                <a:path w="17274" h="17376" extrusionOk="0">
                  <a:moveTo>
                    <a:pt x="0" y="0"/>
                  </a:moveTo>
                  <a:lnTo>
                    <a:pt x="0" y="17375"/>
                  </a:lnTo>
                  <a:lnTo>
                    <a:pt x="17273" y="17375"/>
                  </a:lnTo>
                  <a:lnTo>
                    <a:pt x="17273" y="0"/>
                  </a:lnTo>
                  <a:lnTo>
                    <a:pt x="15690" y="0"/>
                  </a:lnTo>
                  <a:lnTo>
                    <a:pt x="15690" y="15792"/>
                  </a:lnTo>
                  <a:lnTo>
                    <a:pt x="1583" y="1579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6645050" y="740200"/>
              <a:ext cx="289775" cy="362850"/>
            </a:xfrm>
            <a:custGeom>
              <a:avLst/>
              <a:gdLst/>
              <a:ahLst/>
              <a:cxnLst/>
              <a:rect l="l" t="t" r="r" b="b"/>
              <a:pathLst>
                <a:path w="11591" h="14514" extrusionOk="0">
                  <a:moveTo>
                    <a:pt x="10089" y="4446"/>
                  </a:moveTo>
                  <a:lnTo>
                    <a:pt x="10089" y="5704"/>
                  </a:lnTo>
                  <a:lnTo>
                    <a:pt x="7227" y="5704"/>
                  </a:lnTo>
                  <a:lnTo>
                    <a:pt x="7227" y="4446"/>
                  </a:lnTo>
                  <a:close/>
                  <a:moveTo>
                    <a:pt x="4284" y="1502"/>
                  </a:moveTo>
                  <a:lnTo>
                    <a:pt x="4284" y="3025"/>
                  </a:lnTo>
                  <a:lnTo>
                    <a:pt x="5806" y="3025"/>
                  </a:lnTo>
                  <a:lnTo>
                    <a:pt x="5806" y="4283"/>
                  </a:lnTo>
                  <a:lnTo>
                    <a:pt x="4284" y="4283"/>
                  </a:lnTo>
                  <a:lnTo>
                    <a:pt x="4284" y="5785"/>
                  </a:lnTo>
                  <a:lnTo>
                    <a:pt x="3025" y="5785"/>
                  </a:lnTo>
                  <a:lnTo>
                    <a:pt x="3025" y="4283"/>
                  </a:lnTo>
                  <a:lnTo>
                    <a:pt x="1523" y="4283"/>
                  </a:lnTo>
                  <a:lnTo>
                    <a:pt x="1523" y="3025"/>
                  </a:lnTo>
                  <a:lnTo>
                    <a:pt x="3025" y="3025"/>
                  </a:lnTo>
                  <a:lnTo>
                    <a:pt x="3025" y="1502"/>
                  </a:lnTo>
                  <a:close/>
                  <a:moveTo>
                    <a:pt x="10089" y="7287"/>
                  </a:moveTo>
                  <a:lnTo>
                    <a:pt x="10089" y="8566"/>
                  </a:lnTo>
                  <a:lnTo>
                    <a:pt x="1523" y="8566"/>
                  </a:lnTo>
                  <a:lnTo>
                    <a:pt x="1523" y="7287"/>
                  </a:lnTo>
                  <a:close/>
                  <a:moveTo>
                    <a:pt x="10089" y="10149"/>
                  </a:moveTo>
                  <a:lnTo>
                    <a:pt x="10089" y="11428"/>
                  </a:lnTo>
                  <a:lnTo>
                    <a:pt x="1523" y="11428"/>
                  </a:lnTo>
                  <a:lnTo>
                    <a:pt x="1523" y="10149"/>
                  </a:lnTo>
                  <a:close/>
                  <a:moveTo>
                    <a:pt x="1" y="0"/>
                  </a:moveTo>
                  <a:lnTo>
                    <a:pt x="1" y="14513"/>
                  </a:lnTo>
                  <a:lnTo>
                    <a:pt x="11591" y="14513"/>
                  </a:lnTo>
                  <a:lnTo>
                    <a:pt x="1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6"/>
          <p:cNvGrpSpPr/>
          <p:nvPr/>
        </p:nvGrpSpPr>
        <p:grpSpPr>
          <a:xfrm>
            <a:off x="6881052" y="2635558"/>
            <a:ext cx="472469" cy="406501"/>
            <a:chOff x="6519225" y="2152900"/>
            <a:chExt cx="541450" cy="465850"/>
          </a:xfrm>
        </p:grpSpPr>
        <p:sp>
          <p:nvSpPr>
            <p:cNvPr id="1248" name="Google Shape;1248;p56"/>
            <p:cNvSpPr/>
            <p:nvPr/>
          </p:nvSpPr>
          <p:spPr>
            <a:xfrm>
              <a:off x="6519225" y="2152900"/>
              <a:ext cx="541450" cy="107100"/>
            </a:xfrm>
            <a:custGeom>
              <a:avLst/>
              <a:gdLst/>
              <a:ahLst/>
              <a:cxnLst/>
              <a:rect l="l" t="t" r="r" b="b"/>
              <a:pathLst>
                <a:path w="21658" h="4284" extrusionOk="0">
                  <a:moveTo>
                    <a:pt x="1583" y="1"/>
                  </a:moveTo>
                  <a:lnTo>
                    <a:pt x="1583" y="1259"/>
                  </a:lnTo>
                  <a:lnTo>
                    <a:pt x="0" y="1259"/>
                  </a:lnTo>
                  <a:lnTo>
                    <a:pt x="0" y="4284"/>
                  </a:lnTo>
                  <a:lnTo>
                    <a:pt x="21658" y="4284"/>
                  </a:lnTo>
                  <a:lnTo>
                    <a:pt x="21658" y="1259"/>
                  </a:lnTo>
                  <a:lnTo>
                    <a:pt x="20074" y="1259"/>
                  </a:lnTo>
                  <a:lnTo>
                    <a:pt x="20074" y="1"/>
                  </a:lnTo>
                  <a:lnTo>
                    <a:pt x="18796" y="1"/>
                  </a:lnTo>
                  <a:lnTo>
                    <a:pt x="18796" y="1259"/>
                  </a:lnTo>
                  <a:lnTo>
                    <a:pt x="2862" y="1259"/>
                  </a:lnTo>
                  <a:lnTo>
                    <a:pt x="2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6675000" y="2363000"/>
              <a:ext cx="63950" cy="72575"/>
            </a:xfrm>
            <a:custGeom>
              <a:avLst/>
              <a:gdLst/>
              <a:ahLst/>
              <a:cxnLst/>
              <a:rect l="l" t="t" r="r" b="b"/>
              <a:pathLst>
                <a:path w="2558" h="2903" extrusionOk="0">
                  <a:moveTo>
                    <a:pt x="1279" y="0"/>
                  </a:moveTo>
                  <a:cubicBezTo>
                    <a:pt x="914" y="0"/>
                    <a:pt x="589" y="142"/>
                    <a:pt x="345" y="406"/>
                  </a:cubicBezTo>
                  <a:cubicBezTo>
                    <a:pt x="122" y="670"/>
                    <a:pt x="0" y="995"/>
                    <a:pt x="21" y="1340"/>
                  </a:cubicBezTo>
                  <a:cubicBezTo>
                    <a:pt x="61" y="1685"/>
                    <a:pt x="203" y="1989"/>
                    <a:pt x="467" y="2212"/>
                  </a:cubicBezTo>
                  <a:lnTo>
                    <a:pt x="1279" y="2903"/>
                  </a:lnTo>
                  <a:lnTo>
                    <a:pt x="2091" y="2212"/>
                  </a:lnTo>
                  <a:cubicBezTo>
                    <a:pt x="2355" y="1989"/>
                    <a:pt x="2517" y="1685"/>
                    <a:pt x="2538" y="1340"/>
                  </a:cubicBezTo>
                  <a:cubicBezTo>
                    <a:pt x="2558" y="995"/>
                    <a:pt x="2436" y="670"/>
                    <a:pt x="2213" y="406"/>
                  </a:cubicBezTo>
                  <a:cubicBezTo>
                    <a:pt x="1969" y="142"/>
                    <a:pt x="1645"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519225" y="2291450"/>
              <a:ext cx="541450" cy="327300"/>
            </a:xfrm>
            <a:custGeom>
              <a:avLst/>
              <a:gdLst/>
              <a:ahLst/>
              <a:cxnLst/>
              <a:rect l="l" t="t" r="r" b="b"/>
              <a:pathLst>
                <a:path w="21658" h="13092" extrusionOk="0">
                  <a:moveTo>
                    <a:pt x="0" y="0"/>
                  </a:moveTo>
                  <a:lnTo>
                    <a:pt x="0" y="13092"/>
                  </a:lnTo>
                  <a:lnTo>
                    <a:pt x="21658" y="13092"/>
                  </a:lnTo>
                  <a:lnTo>
                    <a:pt x="21658" y="0"/>
                  </a:lnTo>
                  <a:lnTo>
                    <a:pt x="20074" y="0"/>
                  </a:lnTo>
                  <a:lnTo>
                    <a:pt x="20074" y="11509"/>
                  </a:lnTo>
                  <a:lnTo>
                    <a:pt x="1583" y="11509"/>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590775" y="2291450"/>
              <a:ext cx="398350" cy="255775"/>
            </a:xfrm>
            <a:custGeom>
              <a:avLst/>
              <a:gdLst/>
              <a:ahLst/>
              <a:cxnLst/>
              <a:rect l="l" t="t" r="r" b="b"/>
              <a:pathLst>
                <a:path w="15934" h="10231" extrusionOk="0">
                  <a:moveTo>
                    <a:pt x="10819" y="1624"/>
                  </a:moveTo>
                  <a:lnTo>
                    <a:pt x="10819" y="2903"/>
                  </a:lnTo>
                  <a:lnTo>
                    <a:pt x="9398" y="2903"/>
                  </a:lnTo>
                  <a:lnTo>
                    <a:pt x="9398" y="1624"/>
                  </a:lnTo>
                  <a:close/>
                  <a:moveTo>
                    <a:pt x="13681" y="1624"/>
                  </a:moveTo>
                  <a:lnTo>
                    <a:pt x="13681" y="2903"/>
                  </a:lnTo>
                  <a:lnTo>
                    <a:pt x="12260" y="2903"/>
                  </a:lnTo>
                  <a:lnTo>
                    <a:pt x="12260" y="1624"/>
                  </a:lnTo>
                  <a:close/>
                  <a:moveTo>
                    <a:pt x="10819" y="4486"/>
                  </a:moveTo>
                  <a:lnTo>
                    <a:pt x="10819" y="5744"/>
                  </a:lnTo>
                  <a:lnTo>
                    <a:pt x="9398" y="5744"/>
                  </a:lnTo>
                  <a:lnTo>
                    <a:pt x="9398" y="4486"/>
                  </a:lnTo>
                  <a:close/>
                  <a:moveTo>
                    <a:pt x="13681" y="4486"/>
                  </a:moveTo>
                  <a:lnTo>
                    <a:pt x="13681" y="5744"/>
                  </a:lnTo>
                  <a:lnTo>
                    <a:pt x="12260" y="5744"/>
                  </a:lnTo>
                  <a:lnTo>
                    <a:pt x="12260" y="4486"/>
                  </a:lnTo>
                  <a:close/>
                  <a:moveTo>
                    <a:pt x="10819" y="7348"/>
                  </a:moveTo>
                  <a:lnTo>
                    <a:pt x="10819" y="8606"/>
                  </a:lnTo>
                  <a:lnTo>
                    <a:pt x="9398" y="8606"/>
                  </a:lnTo>
                  <a:lnTo>
                    <a:pt x="9398" y="7348"/>
                  </a:lnTo>
                  <a:close/>
                  <a:moveTo>
                    <a:pt x="13681" y="7348"/>
                  </a:moveTo>
                  <a:lnTo>
                    <a:pt x="13681" y="8606"/>
                  </a:lnTo>
                  <a:lnTo>
                    <a:pt x="12260" y="8606"/>
                  </a:lnTo>
                  <a:lnTo>
                    <a:pt x="12260" y="7348"/>
                  </a:lnTo>
                  <a:close/>
                  <a:moveTo>
                    <a:pt x="4648" y="1583"/>
                  </a:moveTo>
                  <a:cubicBezTo>
                    <a:pt x="5359" y="1583"/>
                    <a:pt x="6049" y="1888"/>
                    <a:pt x="6536" y="2436"/>
                  </a:cubicBezTo>
                  <a:cubicBezTo>
                    <a:pt x="6982" y="2943"/>
                    <a:pt x="7226" y="3593"/>
                    <a:pt x="7165" y="4283"/>
                  </a:cubicBezTo>
                  <a:cubicBezTo>
                    <a:pt x="7124" y="4973"/>
                    <a:pt x="6800" y="5602"/>
                    <a:pt x="6272" y="6049"/>
                  </a:cubicBezTo>
                  <a:lnTo>
                    <a:pt x="5643" y="6597"/>
                  </a:lnTo>
                  <a:lnTo>
                    <a:pt x="6942" y="7693"/>
                  </a:lnTo>
                  <a:lnTo>
                    <a:pt x="6130" y="8667"/>
                  </a:lnTo>
                  <a:lnTo>
                    <a:pt x="4648" y="7409"/>
                  </a:lnTo>
                  <a:lnTo>
                    <a:pt x="3166" y="8667"/>
                  </a:lnTo>
                  <a:lnTo>
                    <a:pt x="2355" y="7693"/>
                  </a:lnTo>
                  <a:lnTo>
                    <a:pt x="3674" y="6597"/>
                  </a:lnTo>
                  <a:lnTo>
                    <a:pt x="3024" y="6049"/>
                  </a:lnTo>
                  <a:cubicBezTo>
                    <a:pt x="2497" y="5602"/>
                    <a:pt x="2172" y="4973"/>
                    <a:pt x="2131" y="4283"/>
                  </a:cubicBezTo>
                  <a:cubicBezTo>
                    <a:pt x="2091" y="3593"/>
                    <a:pt x="2314" y="2943"/>
                    <a:pt x="2781" y="2436"/>
                  </a:cubicBezTo>
                  <a:cubicBezTo>
                    <a:pt x="3248" y="1888"/>
                    <a:pt x="3938" y="1583"/>
                    <a:pt x="4648" y="1583"/>
                  </a:cubicBezTo>
                  <a:close/>
                  <a:moveTo>
                    <a:pt x="0" y="0"/>
                  </a:moveTo>
                  <a:lnTo>
                    <a:pt x="0" y="10230"/>
                  </a:lnTo>
                  <a:lnTo>
                    <a:pt x="15934" y="10230"/>
                  </a:lnTo>
                  <a:lnTo>
                    <a:pt x="159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6"/>
          <p:cNvGrpSpPr/>
          <p:nvPr/>
        </p:nvGrpSpPr>
        <p:grpSpPr>
          <a:xfrm>
            <a:off x="6907165" y="3895308"/>
            <a:ext cx="420244" cy="472469"/>
            <a:chOff x="6549150" y="3596575"/>
            <a:chExt cx="481600" cy="541450"/>
          </a:xfrm>
        </p:grpSpPr>
        <p:sp>
          <p:nvSpPr>
            <p:cNvPr id="1253" name="Google Shape;1253;p56"/>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6"/>
          <p:cNvGrpSpPr/>
          <p:nvPr/>
        </p:nvGrpSpPr>
        <p:grpSpPr>
          <a:xfrm>
            <a:off x="6881052" y="2011234"/>
            <a:ext cx="472469" cy="361780"/>
            <a:chOff x="6519225" y="1437425"/>
            <a:chExt cx="541450" cy="414600"/>
          </a:xfrm>
        </p:grpSpPr>
        <p:sp>
          <p:nvSpPr>
            <p:cNvPr id="1256" name="Google Shape;1256;p56"/>
            <p:cNvSpPr/>
            <p:nvPr/>
          </p:nvSpPr>
          <p:spPr>
            <a:xfrm>
              <a:off x="6519225" y="1437425"/>
              <a:ext cx="541450" cy="414600"/>
            </a:xfrm>
            <a:custGeom>
              <a:avLst/>
              <a:gdLst/>
              <a:ahLst/>
              <a:cxnLst/>
              <a:rect l="l" t="t" r="r" b="b"/>
              <a:pathLst>
                <a:path w="21658" h="16584" extrusionOk="0">
                  <a:moveTo>
                    <a:pt x="1279" y="0"/>
                  </a:moveTo>
                  <a:lnTo>
                    <a:pt x="1279" y="15305"/>
                  </a:lnTo>
                  <a:lnTo>
                    <a:pt x="0" y="15305"/>
                  </a:lnTo>
                  <a:lnTo>
                    <a:pt x="0" y="16583"/>
                  </a:lnTo>
                  <a:lnTo>
                    <a:pt x="21658" y="16583"/>
                  </a:lnTo>
                  <a:lnTo>
                    <a:pt x="21658" y="15305"/>
                  </a:lnTo>
                  <a:lnTo>
                    <a:pt x="20379" y="15305"/>
                  </a:lnTo>
                  <a:lnTo>
                    <a:pt x="20379" y="0"/>
                  </a:lnTo>
                  <a:lnTo>
                    <a:pt x="19120" y="0"/>
                  </a:lnTo>
                  <a:lnTo>
                    <a:pt x="19120" y="3816"/>
                  </a:lnTo>
                  <a:lnTo>
                    <a:pt x="17842" y="3816"/>
                  </a:lnTo>
                  <a:lnTo>
                    <a:pt x="17842" y="5075"/>
                  </a:lnTo>
                  <a:lnTo>
                    <a:pt x="19120" y="5075"/>
                  </a:lnTo>
                  <a:lnTo>
                    <a:pt x="19120" y="15305"/>
                  </a:lnTo>
                  <a:lnTo>
                    <a:pt x="2537" y="15305"/>
                  </a:lnTo>
                  <a:lnTo>
                    <a:pt x="2537" y="5075"/>
                  </a:lnTo>
                  <a:lnTo>
                    <a:pt x="3816" y="5075"/>
                  </a:lnTo>
                  <a:lnTo>
                    <a:pt x="3816" y="3816"/>
                  </a:lnTo>
                  <a:lnTo>
                    <a:pt x="2537" y="3816"/>
                  </a:ln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614625" y="1564275"/>
              <a:ext cx="95925" cy="224325"/>
            </a:xfrm>
            <a:custGeom>
              <a:avLst/>
              <a:gdLst/>
              <a:ahLst/>
              <a:cxnLst/>
              <a:rect l="l" t="t" r="r" b="b"/>
              <a:pathLst>
                <a:path w="3837" h="8973" extrusionOk="0">
                  <a:moveTo>
                    <a:pt x="0" y="1"/>
                  </a:moveTo>
                  <a:lnTo>
                    <a:pt x="0" y="7044"/>
                  </a:lnTo>
                  <a:cubicBezTo>
                    <a:pt x="0" y="8099"/>
                    <a:pt x="853" y="8972"/>
                    <a:pt x="1908" y="8972"/>
                  </a:cubicBezTo>
                  <a:cubicBezTo>
                    <a:pt x="2963" y="8972"/>
                    <a:pt x="3836" y="8099"/>
                    <a:pt x="3836" y="7044"/>
                  </a:cubicBez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614625" y="1469375"/>
              <a:ext cx="95925" cy="63475"/>
            </a:xfrm>
            <a:custGeom>
              <a:avLst/>
              <a:gdLst/>
              <a:ahLst/>
              <a:cxnLst/>
              <a:rect l="l" t="t" r="r" b="b"/>
              <a:pathLst>
                <a:path w="3837" h="2539" extrusionOk="0">
                  <a:moveTo>
                    <a:pt x="0" y="1"/>
                  </a:moveTo>
                  <a:lnTo>
                    <a:pt x="0" y="2538"/>
                  </a:lnTo>
                  <a:lnTo>
                    <a:pt x="3836" y="2538"/>
                  </a:ln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869850" y="1469375"/>
              <a:ext cx="95425" cy="63475"/>
            </a:xfrm>
            <a:custGeom>
              <a:avLst/>
              <a:gdLst/>
              <a:ahLst/>
              <a:cxnLst/>
              <a:rect l="l" t="t" r="r" b="b"/>
              <a:pathLst>
                <a:path w="3817" h="2539" extrusionOk="0">
                  <a:moveTo>
                    <a:pt x="1" y="1"/>
                  </a:moveTo>
                  <a:lnTo>
                    <a:pt x="1" y="2538"/>
                  </a:lnTo>
                  <a:lnTo>
                    <a:pt x="3817" y="2538"/>
                  </a:ln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6869850" y="1564275"/>
              <a:ext cx="95425" cy="224325"/>
            </a:xfrm>
            <a:custGeom>
              <a:avLst/>
              <a:gdLst/>
              <a:ahLst/>
              <a:cxnLst/>
              <a:rect l="l" t="t" r="r" b="b"/>
              <a:pathLst>
                <a:path w="3817" h="8973" extrusionOk="0">
                  <a:moveTo>
                    <a:pt x="1" y="1"/>
                  </a:moveTo>
                  <a:lnTo>
                    <a:pt x="1" y="7044"/>
                  </a:lnTo>
                  <a:cubicBezTo>
                    <a:pt x="1" y="8099"/>
                    <a:pt x="853" y="8972"/>
                    <a:pt x="1909" y="8972"/>
                  </a:cubicBezTo>
                  <a:cubicBezTo>
                    <a:pt x="2964" y="8972"/>
                    <a:pt x="3817" y="8099"/>
                    <a:pt x="3817" y="7044"/>
                  </a:cubicBez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741975" y="1564275"/>
              <a:ext cx="95925" cy="224325"/>
            </a:xfrm>
            <a:custGeom>
              <a:avLst/>
              <a:gdLst/>
              <a:ahLst/>
              <a:cxnLst/>
              <a:rect l="l" t="t" r="r" b="b"/>
              <a:pathLst>
                <a:path w="3837" h="8973" extrusionOk="0">
                  <a:moveTo>
                    <a:pt x="1" y="1"/>
                  </a:moveTo>
                  <a:lnTo>
                    <a:pt x="1" y="7044"/>
                  </a:lnTo>
                  <a:cubicBezTo>
                    <a:pt x="1" y="8099"/>
                    <a:pt x="853" y="8972"/>
                    <a:pt x="1929" y="8972"/>
                  </a:cubicBezTo>
                  <a:cubicBezTo>
                    <a:pt x="2984" y="8972"/>
                    <a:pt x="3837" y="8099"/>
                    <a:pt x="3837" y="7044"/>
                  </a:cubicBez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6741975" y="1469375"/>
              <a:ext cx="95925" cy="63475"/>
            </a:xfrm>
            <a:custGeom>
              <a:avLst/>
              <a:gdLst/>
              <a:ahLst/>
              <a:cxnLst/>
              <a:rect l="l" t="t" r="r" b="b"/>
              <a:pathLst>
                <a:path w="3837" h="2539" extrusionOk="0">
                  <a:moveTo>
                    <a:pt x="1" y="1"/>
                  </a:moveTo>
                  <a:lnTo>
                    <a:pt x="1" y="2538"/>
                  </a:lnTo>
                  <a:lnTo>
                    <a:pt x="3837" y="2538"/>
                  </a:ln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6710525" y="1532825"/>
              <a:ext cx="31475" cy="31475"/>
            </a:xfrm>
            <a:custGeom>
              <a:avLst/>
              <a:gdLst/>
              <a:ahLst/>
              <a:cxnLst/>
              <a:rect l="l" t="t" r="r" b="b"/>
              <a:pathLst>
                <a:path w="1259" h="1259" extrusionOk="0">
                  <a:moveTo>
                    <a:pt x="0" y="0"/>
                  </a:moveTo>
                  <a:lnTo>
                    <a:pt x="0"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6837875" y="1532825"/>
              <a:ext cx="32000" cy="31475"/>
            </a:xfrm>
            <a:custGeom>
              <a:avLst/>
              <a:gdLst/>
              <a:ahLst/>
              <a:cxnLst/>
              <a:rect l="l" t="t" r="r" b="b"/>
              <a:pathLst>
                <a:path w="1280" h="1259" extrusionOk="0">
                  <a:moveTo>
                    <a:pt x="1" y="0"/>
                  </a:moveTo>
                  <a:lnTo>
                    <a:pt x="1" y="1259"/>
                  </a:lnTo>
                  <a:lnTo>
                    <a:pt x="1280" y="1259"/>
                  </a:ln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6875293" y="3248821"/>
            <a:ext cx="483988" cy="472535"/>
            <a:chOff x="6512625" y="2855700"/>
            <a:chExt cx="554650" cy="541525"/>
          </a:xfrm>
        </p:grpSpPr>
        <p:sp>
          <p:nvSpPr>
            <p:cNvPr id="1266" name="Google Shape;1266;p56"/>
            <p:cNvSpPr/>
            <p:nvPr/>
          </p:nvSpPr>
          <p:spPr>
            <a:xfrm>
              <a:off x="6512625" y="2954150"/>
              <a:ext cx="554650" cy="443075"/>
            </a:xfrm>
            <a:custGeom>
              <a:avLst/>
              <a:gdLst/>
              <a:ahLst/>
              <a:cxnLst/>
              <a:rect l="l" t="t" r="r" b="b"/>
              <a:pathLst>
                <a:path w="22186" h="17723" extrusionOk="0">
                  <a:moveTo>
                    <a:pt x="11103" y="4081"/>
                  </a:moveTo>
                  <a:cubicBezTo>
                    <a:pt x="12057" y="4081"/>
                    <a:pt x="12991" y="4486"/>
                    <a:pt x="13640" y="5217"/>
                  </a:cubicBezTo>
                  <a:cubicBezTo>
                    <a:pt x="14249" y="5907"/>
                    <a:pt x="14554" y="6800"/>
                    <a:pt x="14493" y="7714"/>
                  </a:cubicBezTo>
                  <a:cubicBezTo>
                    <a:pt x="14432" y="8647"/>
                    <a:pt x="14006" y="9500"/>
                    <a:pt x="13295" y="10089"/>
                  </a:cubicBezTo>
                  <a:lnTo>
                    <a:pt x="12077" y="11124"/>
                  </a:lnTo>
                  <a:lnTo>
                    <a:pt x="14269" y="12971"/>
                  </a:lnTo>
                  <a:lnTo>
                    <a:pt x="13458" y="13945"/>
                  </a:lnTo>
                  <a:lnTo>
                    <a:pt x="11103" y="11956"/>
                  </a:lnTo>
                  <a:lnTo>
                    <a:pt x="8728" y="13945"/>
                  </a:lnTo>
                  <a:lnTo>
                    <a:pt x="7916" y="12971"/>
                  </a:lnTo>
                  <a:lnTo>
                    <a:pt x="10108" y="11124"/>
                  </a:lnTo>
                  <a:lnTo>
                    <a:pt x="8891" y="10089"/>
                  </a:lnTo>
                  <a:cubicBezTo>
                    <a:pt x="8180" y="9500"/>
                    <a:pt x="7754" y="8647"/>
                    <a:pt x="7693" y="7714"/>
                  </a:cubicBezTo>
                  <a:cubicBezTo>
                    <a:pt x="7632" y="6800"/>
                    <a:pt x="7937" y="5907"/>
                    <a:pt x="8545" y="5217"/>
                  </a:cubicBezTo>
                  <a:cubicBezTo>
                    <a:pt x="9195" y="4486"/>
                    <a:pt x="10129" y="4081"/>
                    <a:pt x="11103" y="4081"/>
                  </a:cubicBezTo>
                  <a:close/>
                  <a:moveTo>
                    <a:pt x="5298" y="1"/>
                  </a:moveTo>
                  <a:cubicBezTo>
                    <a:pt x="3613" y="407"/>
                    <a:pt x="2091" y="1523"/>
                    <a:pt x="1177" y="3045"/>
                  </a:cubicBezTo>
                  <a:cubicBezTo>
                    <a:pt x="223" y="4649"/>
                    <a:pt x="0" y="6557"/>
                    <a:pt x="609" y="8384"/>
                  </a:cubicBezTo>
                  <a:lnTo>
                    <a:pt x="2152" y="13194"/>
                  </a:lnTo>
                  <a:cubicBezTo>
                    <a:pt x="2720" y="14940"/>
                    <a:pt x="3958" y="16340"/>
                    <a:pt x="5623" y="17112"/>
                  </a:cubicBezTo>
                  <a:cubicBezTo>
                    <a:pt x="6490" y="17519"/>
                    <a:pt x="7432" y="17722"/>
                    <a:pt x="8375" y="17722"/>
                  </a:cubicBezTo>
                  <a:cubicBezTo>
                    <a:pt x="9219" y="17722"/>
                    <a:pt x="10064" y="17559"/>
                    <a:pt x="10859" y="17233"/>
                  </a:cubicBezTo>
                  <a:lnTo>
                    <a:pt x="11103" y="17132"/>
                  </a:lnTo>
                  <a:lnTo>
                    <a:pt x="11326" y="17233"/>
                  </a:lnTo>
                  <a:cubicBezTo>
                    <a:pt x="12122" y="17559"/>
                    <a:pt x="12967" y="17722"/>
                    <a:pt x="13811" y="17722"/>
                  </a:cubicBezTo>
                  <a:cubicBezTo>
                    <a:pt x="14754" y="17722"/>
                    <a:pt x="15695" y="17519"/>
                    <a:pt x="16563" y="17112"/>
                  </a:cubicBezTo>
                  <a:cubicBezTo>
                    <a:pt x="18227" y="16340"/>
                    <a:pt x="19466" y="14940"/>
                    <a:pt x="20034" y="13194"/>
                  </a:cubicBezTo>
                  <a:lnTo>
                    <a:pt x="21597" y="8384"/>
                  </a:lnTo>
                  <a:cubicBezTo>
                    <a:pt x="22185" y="6557"/>
                    <a:pt x="21983" y="4649"/>
                    <a:pt x="21008" y="3045"/>
                  </a:cubicBezTo>
                  <a:cubicBezTo>
                    <a:pt x="20095" y="1523"/>
                    <a:pt x="18573" y="407"/>
                    <a:pt x="16888" y="1"/>
                  </a:cubicBezTo>
                  <a:cubicBezTo>
                    <a:pt x="16056" y="1219"/>
                    <a:pt x="14675" y="2010"/>
                    <a:pt x="13092" y="2010"/>
                  </a:cubicBezTo>
                  <a:lnTo>
                    <a:pt x="9094" y="2010"/>
                  </a:lnTo>
                  <a:cubicBezTo>
                    <a:pt x="7510" y="2010"/>
                    <a:pt x="6130" y="1219"/>
                    <a:pt x="5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6735375" y="3087600"/>
              <a:ext cx="109125" cy="123850"/>
            </a:xfrm>
            <a:custGeom>
              <a:avLst/>
              <a:gdLst/>
              <a:ahLst/>
              <a:cxnLst/>
              <a:rect l="l" t="t" r="r" b="b"/>
              <a:pathLst>
                <a:path w="4365" h="4954" extrusionOk="0">
                  <a:moveTo>
                    <a:pt x="2193" y="1"/>
                  </a:moveTo>
                  <a:cubicBezTo>
                    <a:pt x="1584" y="1"/>
                    <a:pt x="995" y="265"/>
                    <a:pt x="589" y="711"/>
                  </a:cubicBezTo>
                  <a:cubicBezTo>
                    <a:pt x="204" y="1158"/>
                    <a:pt x="1" y="1706"/>
                    <a:pt x="41" y="2295"/>
                  </a:cubicBezTo>
                  <a:cubicBezTo>
                    <a:pt x="82" y="2883"/>
                    <a:pt x="366" y="3411"/>
                    <a:pt x="813" y="3776"/>
                  </a:cubicBezTo>
                  <a:lnTo>
                    <a:pt x="2193" y="4954"/>
                  </a:lnTo>
                  <a:lnTo>
                    <a:pt x="3573" y="3776"/>
                  </a:lnTo>
                  <a:cubicBezTo>
                    <a:pt x="4020" y="3411"/>
                    <a:pt x="4284" y="2883"/>
                    <a:pt x="4324" y="2295"/>
                  </a:cubicBezTo>
                  <a:cubicBezTo>
                    <a:pt x="4365" y="1706"/>
                    <a:pt x="4162" y="1158"/>
                    <a:pt x="3776" y="711"/>
                  </a:cubicBezTo>
                  <a:cubicBezTo>
                    <a:pt x="3370" y="265"/>
                    <a:pt x="278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6657250" y="2855700"/>
              <a:ext cx="116725" cy="117250"/>
            </a:xfrm>
            <a:custGeom>
              <a:avLst/>
              <a:gdLst/>
              <a:ahLst/>
              <a:cxnLst/>
              <a:rect l="l" t="t" r="r" b="b"/>
              <a:pathLst>
                <a:path w="4669" h="4690" extrusionOk="0">
                  <a:moveTo>
                    <a:pt x="0" y="1"/>
                  </a:moveTo>
                  <a:lnTo>
                    <a:pt x="0" y="1381"/>
                  </a:lnTo>
                  <a:cubicBezTo>
                    <a:pt x="0" y="3208"/>
                    <a:pt x="1482" y="4690"/>
                    <a:pt x="3309" y="4690"/>
                  </a:cubicBezTo>
                  <a:lnTo>
                    <a:pt x="4668" y="4690"/>
                  </a:lnTo>
                  <a:lnTo>
                    <a:pt x="4668" y="3330"/>
                  </a:lnTo>
                  <a:cubicBezTo>
                    <a:pt x="4668" y="1503"/>
                    <a:pt x="3187"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6805925" y="2855700"/>
              <a:ext cx="116725" cy="117250"/>
            </a:xfrm>
            <a:custGeom>
              <a:avLst/>
              <a:gdLst/>
              <a:ahLst/>
              <a:cxnLst/>
              <a:rect l="l" t="t" r="r" b="b"/>
              <a:pathLst>
                <a:path w="4669" h="4690" extrusionOk="0">
                  <a:moveTo>
                    <a:pt x="3309" y="1"/>
                  </a:moveTo>
                  <a:cubicBezTo>
                    <a:pt x="1482" y="1"/>
                    <a:pt x="0" y="1503"/>
                    <a:pt x="0" y="3330"/>
                  </a:cubicBezTo>
                  <a:lnTo>
                    <a:pt x="0" y="4690"/>
                  </a:lnTo>
                  <a:lnTo>
                    <a:pt x="1360" y="4690"/>
                  </a:lnTo>
                  <a:cubicBezTo>
                    <a:pt x="3187" y="4690"/>
                    <a:pt x="4669" y="3208"/>
                    <a:pt x="4669" y="1381"/>
                  </a:cubicBezTo>
                  <a:lnTo>
                    <a:pt x="4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7615288" y="1956095"/>
            <a:ext cx="472469" cy="472033"/>
            <a:chOff x="6519225" y="4337950"/>
            <a:chExt cx="541450" cy="540950"/>
          </a:xfrm>
        </p:grpSpPr>
        <p:sp>
          <p:nvSpPr>
            <p:cNvPr id="1271" name="Google Shape;1271;p56"/>
            <p:cNvSpPr/>
            <p:nvPr/>
          </p:nvSpPr>
          <p:spPr>
            <a:xfrm>
              <a:off x="6881025" y="4699750"/>
              <a:ext cx="179650" cy="179150"/>
            </a:xfrm>
            <a:custGeom>
              <a:avLst/>
              <a:gdLst/>
              <a:ahLst/>
              <a:cxnLst/>
              <a:rect l="l" t="t" r="r" b="b"/>
              <a:pathLst>
                <a:path w="7186" h="7166" extrusionOk="0">
                  <a:moveTo>
                    <a:pt x="3004" y="0"/>
                  </a:moveTo>
                  <a:cubicBezTo>
                    <a:pt x="2619" y="589"/>
                    <a:pt x="2172" y="1137"/>
                    <a:pt x="1665" y="1644"/>
                  </a:cubicBezTo>
                  <a:cubicBezTo>
                    <a:pt x="1157" y="2152"/>
                    <a:pt x="589" y="2598"/>
                    <a:pt x="0" y="2984"/>
                  </a:cubicBezTo>
                  <a:lnTo>
                    <a:pt x="3573" y="6556"/>
                  </a:lnTo>
                  <a:cubicBezTo>
                    <a:pt x="3979" y="6942"/>
                    <a:pt x="4506" y="7165"/>
                    <a:pt x="5075" y="7165"/>
                  </a:cubicBezTo>
                  <a:cubicBezTo>
                    <a:pt x="5643" y="7165"/>
                    <a:pt x="6171" y="6942"/>
                    <a:pt x="6556" y="6556"/>
                  </a:cubicBezTo>
                  <a:cubicBezTo>
                    <a:pt x="6962" y="6151"/>
                    <a:pt x="7186" y="5623"/>
                    <a:pt x="7186" y="5054"/>
                  </a:cubicBezTo>
                  <a:cubicBezTo>
                    <a:pt x="7186" y="4486"/>
                    <a:pt x="6962" y="3958"/>
                    <a:pt x="6556" y="3552"/>
                  </a:cubicBezTo>
                  <a:lnTo>
                    <a:pt x="3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6519225" y="4337950"/>
              <a:ext cx="446050" cy="446050"/>
            </a:xfrm>
            <a:custGeom>
              <a:avLst/>
              <a:gdLst/>
              <a:ahLst/>
              <a:cxnLst/>
              <a:rect l="l" t="t" r="r" b="b"/>
              <a:pathLst>
                <a:path w="17842" h="17842" extrusionOk="0">
                  <a:moveTo>
                    <a:pt x="8931" y="1888"/>
                  </a:moveTo>
                  <a:cubicBezTo>
                    <a:pt x="9844" y="1888"/>
                    <a:pt x="10717" y="2071"/>
                    <a:pt x="11570" y="2416"/>
                  </a:cubicBezTo>
                  <a:cubicBezTo>
                    <a:pt x="12442" y="2761"/>
                    <a:pt x="13214" y="3288"/>
                    <a:pt x="13884" y="3958"/>
                  </a:cubicBezTo>
                  <a:cubicBezTo>
                    <a:pt x="16624" y="6698"/>
                    <a:pt x="16624" y="11144"/>
                    <a:pt x="13884" y="13884"/>
                  </a:cubicBezTo>
                  <a:cubicBezTo>
                    <a:pt x="13214" y="14554"/>
                    <a:pt x="12442" y="15061"/>
                    <a:pt x="11570" y="15426"/>
                  </a:cubicBezTo>
                  <a:cubicBezTo>
                    <a:pt x="10717" y="15751"/>
                    <a:pt x="9844" y="15934"/>
                    <a:pt x="8931" y="15934"/>
                  </a:cubicBezTo>
                  <a:cubicBezTo>
                    <a:pt x="8018" y="15934"/>
                    <a:pt x="7125" y="15751"/>
                    <a:pt x="6292" y="15426"/>
                  </a:cubicBezTo>
                  <a:cubicBezTo>
                    <a:pt x="5420" y="15061"/>
                    <a:pt x="4628" y="14554"/>
                    <a:pt x="3958" y="13884"/>
                  </a:cubicBezTo>
                  <a:cubicBezTo>
                    <a:pt x="1218" y="11144"/>
                    <a:pt x="1218" y="6698"/>
                    <a:pt x="3958" y="3958"/>
                  </a:cubicBezTo>
                  <a:cubicBezTo>
                    <a:pt x="4628" y="3288"/>
                    <a:pt x="5420" y="2761"/>
                    <a:pt x="6292" y="2416"/>
                  </a:cubicBezTo>
                  <a:cubicBezTo>
                    <a:pt x="7125" y="2071"/>
                    <a:pt x="8018" y="1888"/>
                    <a:pt x="8931" y="1888"/>
                  </a:cubicBezTo>
                  <a:close/>
                  <a:moveTo>
                    <a:pt x="8931" y="0"/>
                  </a:moveTo>
                  <a:cubicBezTo>
                    <a:pt x="6536" y="0"/>
                    <a:pt x="4303" y="914"/>
                    <a:pt x="2618" y="2598"/>
                  </a:cubicBezTo>
                  <a:cubicBezTo>
                    <a:pt x="934" y="4283"/>
                    <a:pt x="0" y="6536"/>
                    <a:pt x="0" y="8911"/>
                  </a:cubicBezTo>
                  <a:cubicBezTo>
                    <a:pt x="0" y="11306"/>
                    <a:pt x="934" y="13539"/>
                    <a:pt x="2618" y="15223"/>
                  </a:cubicBezTo>
                  <a:cubicBezTo>
                    <a:pt x="4303" y="16908"/>
                    <a:pt x="6536" y="17842"/>
                    <a:pt x="8931" y="17842"/>
                  </a:cubicBezTo>
                  <a:cubicBezTo>
                    <a:pt x="11306" y="17842"/>
                    <a:pt x="13559" y="16908"/>
                    <a:pt x="15244" y="15223"/>
                  </a:cubicBezTo>
                  <a:cubicBezTo>
                    <a:pt x="16928" y="13539"/>
                    <a:pt x="17842" y="11306"/>
                    <a:pt x="17842" y="8911"/>
                  </a:cubicBezTo>
                  <a:cubicBezTo>
                    <a:pt x="17842" y="6536"/>
                    <a:pt x="16928" y="4283"/>
                    <a:pt x="15244" y="2598"/>
                  </a:cubicBezTo>
                  <a:cubicBezTo>
                    <a:pt x="13559" y="914"/>
                    <a:pt x="11306" y="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6584675" y="4417100"/>
              <a:ext cx="315650" cy="287250"/>
            </a:xfrm>
            <a:custGeom>
              <a:avLst/>
              <a:gdLst/>
              <a:ahLst/>
              <a:cxnLst/>
              <a:rect l="l" t="t" r="r" b="b"/>
              <a:pathLst>
                <a:path w="12626" h="11490" extrusionOk="0">
                  <a:moveTo>
                    <a:pt x="5420" y="2152"/>
                  </a:moveTo>
                  <a:lnTo>
                    <a:pt x="6313" y="3045"/>
                  </a:lnTo>
                  <a:lnTo>
                    <a:pt x="5420" y="3959"/>
                  </a:lnTo>
                  <a:lnTo>
                    <a:pt x="4507" y="3066"/>
                  </a:lnTo>
                  <a:lnTo>
                    <a:pt x="5420" y="2152"/>
                  </a:lnTo>
                  <a:close/>
                  <a:moveTo>
                    <a:pt x="9987" y="4628"/>
                  </a:moveTo>
                  <a:lnTo>
                    <a:pt x="9987" y="5907"/>
                  </a:lnTo>
                  <a:lnTo>
                    <a:pt x="7450" y="5907"/>
                  </a:lnTo>
                  <a:lnTo>
                    <a:pt x="7450" y="4628"/>
                  </a:lnTo>
                  <a:close/>
                  <a:moveTo>
                    <a:pt x="4507" y="6638"/>
                  </a:moveTo>
                  <a:lnTo>
                    <a:pt x="5420" y="7551"/>
                  </a:lnTo>
                  <a:lnTo>
                    <a:pt x="4507" y="8444"/>
                  </a:lnTo>
                  <a:lnTo>
                    <a:pt x="3613" y="7551"/>
                  </a:lnTo>
                  <a:lnTo>
                    <a:pt x="4507" y="6638"/>
                  </a:lnTo>
                  <a:close/>
                  <a:moveTo>
                    <a:pt x="7206" y="7551"/>
                  </a:moveTo>
                  <a:lnTo>
                    <a:pt x="8099" y="8444"/>
                  </a:lnTo>
                  <a:lnTo>
                    <a:pt x="7206" y="9338"/>
                  </a:lnTo>
                  <a:lnTo>
                    <a:pt x="6313" y="8444"/>
                  </a:lnTo>
                  <a:lnTo>
                    <a:pt x="7206" y="7551"/>
                  </a:lnTo>
                  <a:close/>
                  <a:moveTo>
                    <a:pt x="6313" y="1"/>
                  </a:moveTo>
                  <a:cubicBezTo>
                    <a:pt x="4831" y="1"/>
                    <a:pt x="3370" y="569"/>
                    <a:pt x="2233" y="1685"/>
                  </a:cubicBezTo>
                  <a:cubicBezTo>
                    <a:pt x="0" y="3918"/>
                    <a:pt x="0" y="7572"/>
                    <a:pt x="2233" y="9825"/>
                  </a:cubicBezTo>
                  <a:cubicBezTo>
                    <a:pt x="3370" y="10941"/>
                    <a:pt x="4831" y="11489"/>
                    <a:pt x="6313" y="11489"/>
                  </a:cubicBezTo>
                  <a:cubicBezTo>
                    <a:pt x="7774" y="11489"/>
                    <a:pt x="9256" y="10941"/>
                    <a:pt x="10373" y="9825"/>
                  </a:cubicBezTo>
                  <a:cubicBezTo>
                    <a:pt x="12626" y="7572"/>
                    <a:pt x="12626" y="3918"/>
                    <a:pt x="10373" y="1685"/>
                  </a:cubicBezTo>
                  <a:cubicBezTo>
                    <a:pt x="9256" y="569"/>
                    <a:pt x="7774" y="1"/>
                    <a:pt x="6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57"/>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endParaRPr>
          </a:p>
          <a:p>
            <a:pPr marL="457200" lvl="0" indent="-317500" algn="l" rtl="0">
              <a:spcBef>
                <a:spcPts val="0"/>
              </a:spcBef>
              <a:spcAft>
                <a:spcPts val="0"/>
              </a:spcAft>
              <a:buSzPts val="1400"/>
              <a:buChar char="●"/>
            </a:pPr>
            <a:r>
              <a:rPr lang="en">
                <a:uFill>
                  <a:noFill/>
                </a:uFill>
                <a:hlinkClick r:id="rId4"/>
              </a:rPr>
              <a:t>Covid recovery center female doctor checking elder patient's heartbeat</a:t>
            </a:r>
            <a:endParaRPr/>
          </a:p>
          <a:p>
            <a:pPr marL="457200" lvl="0" indent="-317500" algn="l" rtl="0">
              <a:spcBef>
                <a:spcPts val="0"/>
              </a:spcBef>
              <a:spcAft>
                <a:spcPts val="0"/>
              </a:spcAft>
              <a:buSzPts val="1400"/>
              <a:buChar char="●"/>
            </a:pPr>
            <a:r>
              <a:rPr lang="en">
                <a:uFill>
                  <a:noFill/>
                </a:uFill>
                <a:hlinkClick r:id="rId5"/>
              </a:rPr>
              <a:t>Covid recovery center female doctor holding older patient's hands</a:t>
            </a:r>
            <a:endParaRPr b="1"/>
          </a:p>
          <a:p>
            <a:pPr marL="457200" lvl="0" indent="-317500" algn="l" rtl="0">
              <a:spcBef>
                <a:spcPts val="0"/>
              </a:spcBef>
              <a:spcAft>
                <a:spcPts val="0"/>
              </a:spcAft>
              <a:buSzPts val="1400"/>
              <a:buChar char="●"/>
            </a:pPr>
            <a:r>
              <a:rPr lang="en">
                <a:uFill>
                  <a:noFill/>
                </a:uFill>
                <a:hlinkClick r:id="rId6"/>
              </a:rPr>
              <a:t>Female doctor taking notes on a clipboard</a:t>
            </a:r>
            <a:endParaRPr/>
          </a:p>
          <a:p>
            <a:pPr marL="457200" lvl="0" indent="-317500" algn="l" rtl="0">
              <a:spcBef>
                <a:spcPts val="0"/>
              </a:spcBef>
              <a:spcAft>
                <a:spcPts val="0"/>
              </a:spcAft>
              <a:buSzPts val="1400"/>
              <a:buChar char="●"/>
            </a:pPr>
            <a:r>
              <a:rPr lang="en">
                <a:uFill>
                  <a:noFill/>
                </a:uFill>
                <a:hlinkClick r:id="rId7"/>
              </a:rPr>
              <a:t>Doctors talking in their clinic</a:t>
            </a:r>
            <a:endParaRPr b="1"/>
          </a:p>
          <a:p>
            <a:pPr marL="457200" lvl="0" indent="-317500" algn="l" rtl="0">
              <a:spcBef>
                <a:spcPts val="0"/>
              </a:spcBef>
              <a:spcAft>
                <a:spcPts val="0"/>
              </a:spcAft>
              <a:buSzPts val="1400"/>
              <a:buChar char="●"/>
            </a:pPr>
            <a:r>
              <a:rPr lang="en">
                <a:uFill>
                  <a:noFill/>
                </a:uFill>
                <a:hlinkClick r:id="rId8"/>
              </a:rPr>
              <a:t>Side view of doctor with stethoscope working on laptop and writing on paper</a:t>
            </a:r>
            <a:endParaRPr b="1"/>
          </a:p>
          <a:p>
            <a:pPr marL="457200" lvl="0" indent="-317500" algn="l" rtl="0">
              <a:spcBef>
                <a:spcPts val="0"/>
              </a:spcBef>
              <a:spcAft>
                <a:spcPts val="0"/>
              </a:spcAft>
              <a:buSzPts val="1400"/>
              <a:buChar char="●"/>
            </a:pPr>
            <a:r>
              <a:rPr lang="en">
                <a:uFill>
                  <a:noFill/>
                </a:uFill>
                <a:hlinkClick r:id="rId9"/>
              </a:rPr>
              <a:t>Medium shot doctor checking woman</a:t>
            </a:r>
            <a:endParaRPr/>
          </a:p>
          <a:p>
            <a:pPr marL="457200" lvl="0" indent="-317500" algn="l" rtl="0">
              <a:spcBef>
                <a:spcPts val="0"/>
              </a:spcBef>
              <a:spcAft>
                <a:spcPts val="0"/>
              </a:spcAft>
              <a:buSzPts val="1400"/>
              <a:buChar char="●"/>
            </a:pPr>
            <a:r>
              <a:rPr lang="en">
                <a:uFill>
                  <a:noFill/>
                </a:uFill>
                <a:hlinkClick r:id="rId10"/>
              </a:rPr>
              <a:t>Close up doctor holding patient</a:t>
            </a:r>
            <a:endParaRPr b="1"/>
          </a:p>
          <a:p>
            <a:pPr marL="457200" lvl="0" indent="-317500" algn="l" rtl="0">
              <a:spcBef>
                <a:spcPts val="0"/>
              </a:spcBef>
              <a:spcAft>
                <a:spcPts val="0"/>
              </a:spcAft>
              <a:buSzPts val="1400"/>
              <a:buChar char="●"/>
            </a:pPr>
            <a:r>
              <a:rPr lang="en">
                <a:uFill>
                  <a:noFill/>
                </a:uFill>
                <a:hlinkClick r:id="rId11"/>
              </a:rPr>
              <a:t>Woman suffering of breast cancer talking with her doctor</a:t>
            </a:r>
            <a:endParaRPr sz="1800" b="1">
              <a:latin typeface="Spartan"/>
              <a:ea typeface="Spartan"/>
              <a:cs typeface="Spartan"/>
              <a:sym typeface="Spartan"/>
            </a:endParaRPr>
          </a:p>
        </p:txBody>
      </p:sp>
      <p:sp>
        <p:nvSpPr>
          <p:cNvPr id="1279" name="Google Shape;1279;p5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dk1"/>
                </a:solidFill>
              </a:rPr>
              <a:t>RESOURCES</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8"/>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latin typeface="Spartan"/>
              <a:ea typeface="Spartan"/>
              <a:cs typeface="Spartan"/>
              <a:sym typeface="Spartan"/>
            </a:endParaRPr>
          </a:p>
          <a:p>
            <a:pPr marL="457200" lvl="0" indent="-317500" algn="l" rtl="0">
              <a:spcBef>
                <a:spcPts val="0"/>
              </a:spcBef>
              <a:spcAft>
                <a:spcPts val="0"/>
              </a:spcAft>
              <a:buSzPts val="1400"/>
              <a:buChar char="●"/>
            </a:pPr>
            <a:r>
              <a:rPr lang="en">
                <a:uFill>
                  <a:noFill/>
                </a:uFill>
                <a:hlinkClick r:id="rId3"/>
              </a:rPr>
              <a:t>An overhead view of mri scan with reports; pen and black spectacles</a:t>
            </a:r>
            <a:endParaRPr/>
          </a:p>
          <a:p>
            <a:pPr marL="457200" lvl="0" indent="-317500" algn="l" rtl="0">
              <a:spcBef>
                <a:spcPts val="0"/>
              </a:spcBef>
              <a:spcAft>
                <a:spcPts val="0"/>
              </a:spcAft>
              <a:buSzPts val="1400"/>
              <a:buChar char="●"/>
            </a:pPr>
            <a:r>
              <a:rPr lang="en">
                <a:uFill>
                  <a:noFill/>
                </a:uFill>
                <a:hlinkClick r:id="rId4"/>
              </a:rPr>
              <a:t>Doctors analyzing a radiograph</a:t>
            </a:r>
            <a:endParaRPr/>
          </a:p>
          <a:p>
            <a:pPr marL="457200" lvl="0" indent="-317500" algn="l" rtl="0">
              <a:spcBef>
                <a:spcPts val="0"/>
              </a:spcBef>
              <a:spcAft>
                <a:spcPts val="0"/>
              </a:spcAft>
              <a:buSzPts val="1400"/>
              <a:buChar char="●"/>
            </a:pPr>
            <a:r>
              <a:rPr lang="en">
                <a:uFill>
                  <a:noFill/>
                </a:uFill>
                <a:hlinkClick r:id="rId5"/>
              </a:rPr>
              <a:t>Close-up doctor taking notes</a:t>
            </a:r>
            <a:endParaRPr/>
          </a:p>
          <a:p>
            <a:pPr marL="457200" lvl="0" indent="-317500" algn="l" rtl="0">
              <a:spcBef>
                <a:spcPts val="0"/>
              </a:spcBef>
              <a:spcAft>
                <a:spcPts val="0"/>
              </a:spcAft>
              <a:buSzPts val="1400"/>
              <a:buChar char="●"/>
            </a:pPr>
            <a:r>
              <a:rPr lang="en">
                <a:uFill>
                  <a:noFill/>
                </a:uFill>
                <a:hlinkClick r:id="rId6"/>
              </a:rPr>
              <a:t>Different doctors doing a surgical procedure on a patient</a:t>
            </a:r>
            <a:endParaRPr/>
          </a:p>
          <a:p>
            <a:pPr marL="457200" lvl="0" indent="-317500" algn="l" rtl="0">
              <a:spcBef>
                <a:spcPts val="0"/>
              </a:spcBef>
              <a:spcAft>
                <a:spcPts val="0"/>
              </a:spcAft>
              <a:buSzPts val="1400"/>
              <a:buChar char="●"/>
            </a:pPr>
            <a:r>
              <a:rPr lang="en">
                <a:uFill>
                  <a:noFill/>
                </a:uFill>
                <a:hlinkClick r:id="rId7"/>
              </a:rPr>
              <a:t>Medium shot health worker helping patient</a:t>
            </a:r>
            <a:endParaRPr/>
          </a:p>
          <a:p>
            <a:pPr marL="457200" lvl="0" indent="-317500" algn="l" rtl="0">
              <a:spcBef>
                <a:spcPts val="0"/>
              </a:spcBef>
              <a:spcAft>
                <a:spcPts val="0"/>
              </a:spcAft>
              <a:buSzPts val="1400"/>
              <a:buChar char="●"/>
            </a:pPr>
            <a:r>
              <a:rPr lang="en">
                <a:uFill>
                  <a:noFill/>
                </a:uFill>
                <a:hlinkClick r:id="rId8"/>
              </a:rPr>
              <a:t>Tablet with medical app</a:t>
            </a:r>
            <a:endParaRPr/>
          </a:p>
          <a:p>
            <a:pPr marL="457200" lvl="0" indent="-317500" algn="l" rtl="0">
              <a:spcBef>
                <a:spcPts val="0"/>
              </a:spcBef>
              <a:spcAft>
                <a:spcPts val="0"/>
              </a:spcAft>
              <a:buSzPts val="1400"/>
              <a:buChar char="●"/>
            </a:pPr>
            <a:r>
              <a:rPr lang="en">
                <a:uFill>
                  <a:noFill/>
                </a:uFill>
                <a:hlinkClick r:id="rId9"/>
              </a:rPr>
              <a:t>Medium shot doctor talking to patient</a:t>
            </a:r>
            <a:endParaRPr/>
          </a:p>
          <a:p>
            <a:pPr marL="457200" lvl="0" indent="-317500" algn="l" rtl="0">
              <a:spcBef>
                <a:spcPts val="0"/>
              </a:spcBef>
              <a:spcAft>
                <a:spcPts val="0"/>
              </a:spcAft>
              <a:buSzPts val="1400"/>
              <a:buChar char="●"/>
            </a:pPr>
            <a:r>
              <a:rPr lang="en">
                <a:uFill>
                  <a:noFill/>
                </a:uFill>
                <a:hlinkClick r:id="rId10"/>
              </a:rPr>
              <a:t>Medium shot doctor taking notes</a:t>
            </a:r>
            <a:endParaRPr/>
          </a:p>
          <a:p>
            <a:pPr marL="0" lvl="0" indent="0" algn="l" rtl="0">
              <a:spcBef>
                <a:spcPts val="0"/>
              </a:spcBef>
              <a:spcAft>
                <a:spcPts val="0"/>
              </a:spcAft>
              <a:buNone/>
            </a:pPr>
            <a:endParaRPr/>
          </a:p>
          <a:p>
            <a:pPr marL="0" lvl="0" indent="0" algn="l" rtl="0">
              <a:spcBef>
                <a:spcPts val="0"/>
              </a:spcBef>
              <a:spcAft>
                <a:spcPts val="0"/>
              </a:spcAft>
              <a:buClr>
                <a:schemeClr val="hlink"/>
              </a:buClr>
              <a:buSzPts val="1100"/>
              <a:buFont typeface="Arial"/>
              <a:buNone/>
            </a:pPr>
            <a:r>
              <a:rPr lang="en" sz="1800" b="1">
                <a:solidFill>
                  <a:schemeClr val="dk2"/>
                </a:solidFill>
                <a:latin typeface="Spartan"/>
                <a:ea typeface="Spartan"/>
                <a:cs typeface="Spartan"/>
                <a:sym typeface="Spartan"/>
              </a:rPr>
              <a:t>ICON</a:t>
            </a:r>
            <a:endParaRPr/>
          </a:p>
          <a:p>
            <a:pPr marL="457200" lvl="0" indent="-317500" algn="l" rtl="0">
              <a:spcBef>
                <a:spcPts val="0"/>
              </a:spcBef>
              <a:spcAft>
                <a:spcPts val="0"/>
              </a:spcAft>
              <a:buSzPts val="1400"/>
              <a:buChar char="●"/>
            </a:pPr>
            <a:r>
              <a:rPr lang="en">
                <a:uFill>
                  <a:noFill/>
                </a:uFill>
                <a:hlinkClick r:id="rId11"/>
              </a:rPr>
              <a:t>Icon Pack: World Cancer Awareness Day</a:t>
            </a:r>
            <a:endParaRPr b="1"/>
          </a:p>
        </p:txBody>
      </p:sp>
      <p:sp>
        <p:nvSpPr>
          <p:cNvPr id="1285" name="Google Shape;1285;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9"/>
        <p:cNvGrpSpPr/>
        <p:nvPr/>
      </p:nvGrpSpPr>
      <p:grpSpPr>
        <a:xfrm>
          <a:off x="0" y="0"/>
          <a:ext cx="0" cy="0"/>
          <a:chOff x="0" y="0"/>
          <a:chExt cx="0" cy="0"/>
        </a:xfrm>
      </p:grpSpPr>
      <p:sp>
        <p:nvSpPr>
          <p:cNvPr id="1290" name="Google Shape;1290;p5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291" name="Google Shape;1291;p5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292" name="Google Shape;1292;p5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6"/>
        <p:cNvGrpSpPr/>
        <p:nvPr/>
      </p:nvGrpSpPr>
      <p:grpSpPr>
        <a:xfrm>
          <a:off x="0" y="0"/>
          <a:ext cx="0" cy="0"/>
          <a:chOff x="0" y="0"/>
          <a:chExt cx="0" cy="0"/>
        </a:xfrm>
      </p:grpSpPr>
      <p:sp>
        <p:nvSpPr>
          <p:cNvPr id="1297" name="Google Shape;1297;p6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98" name="Google Shape;1298;p6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99" name="Google Shape;1299;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3"/>
        <p:cNvGrpSpPr/>
        <p:nvPr/>
      </p:nvGrpSpPr>
      <p:grpSpPr>
        <a:xfrm>
          <a:off x="0" y="0"/>
          <a:ext cx="0" cy="0"/>
          <a:chOff x="0" y="0"/>
          <a:chExt cx="0" cy="0"/>
        </a:xfrm>
      </p:grpSpPr>
      <p:sp>
        <p:nvSpPr>
          <p:cNvPr id="1304" name="Google Shape;1304;p61"/>
          <p:cNvSpPr txBox="1"/>
          <p:nvPr/>
        </p:nvSpPr>
        <p:spPr>
          <a:xfrm>
            <a:off x="1068100" y="1626462"/>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05" name="Google Shape;1305;p61"/>
          <p:cNvSpPr txBox="1"/>
          <p:nvPr/>
        </p:nvSpPr>
        <p:spPr>
          <a:xfrm>
            <a:off x="1068100" y="2149034"/>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Spartan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https://fonts.google.com/specimen/Spartan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p:txBody>
      </p:sp>
      <p:sp>
        <p:nvSpPr>
          <p:cNvPr id="1306" name="Google Shape;1306;p61"/>
          <p:cNvSpPr/>
          <p:nvPr/>
        </p:nvSpPr>
        <p:spPr>
          <a:xfrm>
            <a:off x="2583563" y="3526838"/>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3645382" y="3526838"/>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4707202" y="3526838"/>
            <a:ext cx="791400" cy="754200"/>
          </a:xfrm>
          <a:prstGeom prst="roundRect">
            <a:avLst>
              <a:gd name="adj" fmla="val 16667"/>
            </a:avLst>
          </a:prstGeom>
          <a:solidFill>
            <a:srgbClr val="FF5B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txBox="1"/>
          <p:nvPr/>
        </p:nvSpPr>
        <p:spPr>
          <a:xfrm>
            <a:off x="258356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310" name="Google Shape;1310;p61"/>
          <p:cNvSpPr txBox="1"/>
          <p:nvPr/>
        </p:nvSpPr>
        <p:spPr>
          <a:xfrm>
            <a:off x="364538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311" name="Google Shape;1311;p61"/>
          <p:cNvSpPr txBox="1"/>
          <p:nvPr/>
        </p:nvSpPr>
        <p:spPr>
          <a:xfrm>
            <a:off x="470721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#ff5b5b</a:t>
            </a:r>
            <a:endParaRPr sz="1000">
              <a:solidFill>
                <a:srgbClr val="FFFFFF"/>
              </a:solidFill>
            </a:endParaRPr>
          </a:p>
        </p:txBody>
      </p:sp>
      <p:sp>
        <p:nvSpPr>
          <p:cNvPr id="1312" name="Google Shape;1312;p61"/>
          <p:cNvSpPr txBox="1"/>
          <p:nvPr/>
        </p:nvSpPr>
        <p:spPr>
          <a:xfrm>
            <a:off x="1048350" y="862463"/>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313" name="Google Shape;1313;p61"/>
          <p:cNvSpPr/>
          <p:nvPr/>
        </p:nvSpPr>
        <p:spPr>
          <a:xfrm>
            <a:off x="5769038" y="3526838"/>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txBox="1"/>
          <p:nvPr/>
        </p:nvSpPr>
        <p:spPr>
          <a:xfrm>
            <a:off x="576903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#666666</a:t>
            </a:r>
            <a:endParaRPr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6CE7F53-3822-93B7-02D4-0E4C0F40CB96}"/>
              </a:ext>
            </a:extLst>
          </p:cNvPr>
          <p:cNvSpPr>
            <a:spLocks noGrp="1"/>
          </p:cNvSpPr>
          <p:nvPr>
            <p:ph type="subTitle" idx="1"/>
          </p:nvPr>
        </p:nvSpPr>
        <p:spPr/>
        <p:txBody>
          <a:bodyPr/>
          <a:lstStyle/>
          <a:p>
            <a:pPr>
              <a:spcAft>
                <a:spcPts val="600"/>
              </a:spcAft>
            </a:pPr>
            <a:r>
              <a:rPr lang="vi-VN" sz="1600"/>
              <a:t>Phát hiện sớm: Dùng máy học để phát hiện khối u từ các hình ảnh y tế như MRI hoặc CT scan, thậm chí khi chúng còn nhỏ.</a:t>
            </a:r>
          </a:p>
          <a:p>
            <a:pPr>
              <a:spcAft>
                <a:spcPts val="600"/>
              </a:spcAft>
            </a:pPr>
            <a:r>
              <a:rPr lang="vi-VN" sz="1600"/>
              <a:t>Phân loại khối u: Sử dụng máy học để phân biệt giữa khối u ác tính và lành tính, hoặc giữa các loại khối u khác nhau.</a:t>
            </a:r>
          </a:p>
          <a:p>
            <a:pPr>
              <a:spcAft>
                <a:spcPts val="600"/>
              </a:spcAft>
            </a:pPr>
            <a:r>
              <a:rPr lang="vi-VN" sz="1600"/>
              <a:t>Đánh giá tiến trình bệnh: Sử dụng máy học để theo dõi sự phát triển của khối u qua thời gian và đánh giá hiệu quả của điều trị.</a:t>
            </a:r>
          </a:p>
          <a:p>
            <a:pPr>
              <a:spcAft>
                <a:spcPts val="600"/>
              </a:spcAft>
            </a:pPr>
            <a:r>
              <a:rPr lang="vi-VN" sz="1600"/>
              <a:t>Tối ưu hóa quy trình chẩn đoán: Máy học giúp rút ngắn thời gian chẩn đoán, cải thiện độ chính xác và nhất quán.</a:t>
            </a:r>
          </a:p>
        </p:txBody>
      </p:sp>
      <p:sp>
        <p:nvSpPr>
          <p:cNvPr id="3" name="Title 2">
            <a:extLst>
              <a:ext uri="{FF2B5EF4-FFF2-40B4-BE49-F238E27FC236}">
                <a16:creationId xmlns:a16="http://schemas.microsoft.com/office/drawing/2014/main" id="{8CFDA648-B52C-A217-6459-07A2FCA02606}"/>
              </a:ext>
            </a:extLst>
          </p:cNvPr>
          <p:cNvSpPr>
            <a:spLocks noGrp="1"/>
          </p:cNvSpPr>
          <p:nvPr>
            <p:ph type="title"/>
          </p:nvPr>
        </p:nvSpPr>
        <p:spPr/>
        <p:txBody>
          <a:bodyPr/>
          <a:lstStyle/>
          <a:p>
            <a:r>
              <a:rPr lang="en-US" dirty="0">
                <a:latin typeface="+mj-lt"/>
              </a:rPr>
              <a:t>MỤC TIÊU</a:t>
            </a:r>
            <a:endParaRPr lang="vi-VN" dirty="0">
              <a:latin typeface="+mj-lt"/>
            </a:endParaRPr>
          </a:p>
        </p:txBody>
      </p:sp>
    </p:spTree>
    <p:extLst>
      <p:ext uri="{BB962C8B-B14F-4D97-AF65-F5344CB8AC3E}">
        <p14:creationId xmlns:p14="http://schemas.microsoft.com/office/powerpoint/2010/main" val="3338240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8"/>
        <p:cNvGrpSpPr/>
        <p:nvPr/>
      </p:nvGrpSpPr>
      <p:grpSpPr>
        <a:xfrm>
          <a:off x="0" y="0"/>
          <a:ext cx="0" cy="0"/>
          <a:chOff x="0" y="0"/>
          <a:chExt cx="0" cy="0"/>
        </a:xfrm>
      </p:grpSpPr>
      <p:sp>
        <p:nvSpPr>
          <p:cNvPr id="1319" name="Google Shape;1319;p6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0" name="Google Shape;1320;p6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1" name="Google Shape;1321;p6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2" name="Google Shape;1322;p6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3" name="Google Shape;1323;p6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4" name="Google Shape;1324;p6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5" name="Google Shape;1325;p6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6" name="Google Shape;1326;p6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7" name="Google Shape;1327;p6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8" name="Google Shape;1328;p6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9" name="Google Shape;1329;p6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30" name="Google Shape;1330;p6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4"/>
        <p:cNvGrpSpPr/>
        <p:nvPr/>
      </p:nvGrpSpPr>
      <p:grpSpPr>
        <a:xfrm>
          <a:off x="0" y="0"/>
          <a:ext cx="0" cy="0"/>
          <a:chOff x="0" y="0"/>
          <a:chExt cx="0" cy="0"/>
        </a:xfrm>
      </p:grpSpPr>
      <p:grpSp>
        <p:nvGrpSpPr>
          <p:cNvPr id="1335" name="Google Shape;1335;p63"/>
          <p:cNvGrpSpPr/>
          <p:nvPr/>
        </p:nvGrpSpPr>
        <p:grpSpPr>
          <a:xfrm>
            <a:off x="5082708" y="3095784"/>
            <a:ext cx="442841" cy="514271"/>
            <a:chOff x="4727025" y="1332775"/>
            <a:chExt cx="59900" cy="69625"/>
          </a:xfrm>
        </p:grpSpPr>
        <p:sp>
          <p:nvSpPr>
            <p:cNvPr id="1336" name="Google Shape;1336;p6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3"/>
          <p:cNvGrpSpPr/>
          <p:nvPr/>
        </p:nvGrpSpPr>
        <p:grpSpPr>
          <a:xfrm>
            <a:off x="5758025" y="2343272"/>
            <a:ext cx="500909" cy="500899"/>
            <a:chOff x="4820425" y="1329900"/>
            <a:chExt cx="70175" cy="70350"/>
          </a:xfrm>
        </p:grpSpPr>
        <p:sp>
          <p:nvSpPr>
            <p:cNvPr id="1339" name="Google Shape;1339;p6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3"/>
          <p:cNvGrpSpPr/>
          <p:nvPr/>
        </p:nvGrpSpPr>
        <p:grpSpPr>
          <a:xfrm>
            <a:off x="6410648" y="2355062"/>
            <a:ext cx="538135" cy="493119"/>
            <a:chOff x="4903200" y="1331525"/>
            <a:chExt cx="73575" cy="67425"/>
          </a:xfrm>
        </p:grpSpPr>
        <p:sp>
          <p:nvSpPr>
            <p:cNvPr id="1344" name="Google Shape;1344;p6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5" name="Google Shape;1345;p6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3"/>
          <p:cNvGrpSpPr/>
          <p:nvPr/>
        </p:nvGrpSpPr>
        <p:grpSpPr>
          <a:xfrm>
            <a:off x="5670599" y="3097040"/>
            <a:ext cx="544563" cy="511895"/>
            <a:chOff x="4815575" y="1416800"/>
            <a:chExt cx="73750" cy="71400"/>
          </a:xfrm>
        </p:grpSpPr>
        <p:sp>
          <p:nvSpPr>
            <p:cNvPr id="1347" name="Google Shape;1347;p6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3"/>
          <p:cNvGrpSpPr/>
          <p:nvPr/>
        </p:nvGrpSpPr>
        <p:grpSpPr>
          <a:xfrm>
            <a:off x="6367224" y="3096746"/>
            <a:ext cx="602914" cy="512477"/>
            <a:chOff x="4902475" y="1418875"/>
            <a:chExt cx="74500" cy="63775"/>
          </a:xfrm>
        </p:grpSpPr>
        <p:sp>
          <p:nvSpPr>
            <p:cNvPr id="1351" name="Google Shape;1351;p6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63"/>
          <p:cNvGrpSpPr/>
          <p:nvPr/>
        </p:nvGrpSpPr>
        <p:grpSpPr>
          <a:xfrm>
            <a:off x="5783096" y="3835985"/>
            <a:ext cx="515391" cy="525699"/>
            <a:chOff x="4818100" y="1507675"/>
            <a:chExt cx="71225" cy="71625"/>
          </a:xfrm>
        </p:grpSpPr>
        <p:sp>
          <p:nvSpPr>
            <p:cNvPr id="1354" name="Google Shape;1354;p6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3"/>
          <p:cNvGrpSpPr/>
          <p:nvPr/>
        </p:nvGrpSpPr>
        <p:grpSpPr>
          <a:xfrm>
            <a:off x="5121199" y="3857517"/>
            <a:ext cx="522956" cy="489869"/>
            <a:chOff x="4721450" y="1509475"/>
            <a:chExt cx="79350" cy="74325"/>
          </a:xfrm>
        </p:grpSpPr>
        <p:sp>
          <p:nvSpPr>
            <p:cNvPr id="1359" name="Google Shape;1359;p6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3"/>
          <p:cNvGrpSpPr/>
          <p:nvPr/>
        </p:nvGrpSpPr>
        <p:grpSpPr>
          <a:xfrm>
            <a:off x="6444441" y="3837269"/>
            <a:ext cx="525704" cy="535436"/>
            <a:chOff x="4906800" y="1507500"/>
            <a:chExt cx="70350" cy="71075"/>
          </a:xfrm>
        </p:grpSpPr>
        <p:sp>
          <p:nvSpPr>
            <p:cNvPr id="1364" name="Google Shape;1364;p6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4477263" y="2343250"/>
            <a:ext cx="508054" cy="508095"/>
            <a:chOff x="3736598" y="2170606"/>
            <a:chExt cx="404889" cy="404889"/>
          </a:xfrm>
        </p:grpSpPr>
        <p:sp>
          <p:nvSpPr>
            <p:cNvPr id="1370" name="Google Shape;1370;p6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63"/>
          <p:cNvGrpSpPr/>
          <p:nvPr/>
        </p:nvGrpSpPr>
        <p:grpSpPr>
          <a:xfrm>
            <a:off x="3765303" y="2343345"/>
            <a:ext cx="575790" cy="507904"/>
            <a:chOff x="3161917" y="2170682"/>
            <a:chExt cx="458870" cy="404737"/>
          </a:xfrm>
        </p:grpSpPr>
        <p:sp>
          <p:nvSpPr>
            <p:cNvPr id="1375" name="Google Shape;1375;p6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6" name="Google Shape;1376;p6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63"/>
          <p:cNvGrpSpPr/>
          <p:nvPr/>
        </p:nvGrpSpPr>
        <p:grpSpPr>
          <a:xfrm>
            <a:off x="3792833" y="3103717"/>
            <a:ext cx="520730" cy="498567"/>
            <a:chOff x="3179914" y="2889488"/>
            <a:chExt cx="422876" cy="404911"/>
          </a:xfrm>
        </p:grpSpPr>
        <p:sp>
          <p:nvSpPr>
            <p:cNvPr id="1379" name="Google Shape;1379;p6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3"/>
          <p:cNvGrpSpPr/>
          <p:nvPr/>
        </p:nvGrpSpPr>
        <p:grpSpPr>
          <a:xfrm>
            <a:off x="4421513" y="3103677"/>
            <a:ext cx="516145" cy="498648"/>
            <a:chOff x="3729467" y="2889422"/>
            <a:chExt cx="419153" cy="404977"/>
          </a:xfrm>
        </p:grpSpPr>
        <p:sp>
          <p:nvSpPr>
            <p:cNvPr id="1386" name="Google Shape;1386;p6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6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63"/>
          <p:cNvGrpSpPr/>
          <p:nvPr/>
        </p:nvGrpSpPr>
        <p:grpSpPr>
          <a:xfrm>
            <a:off x="7141841" y="2550562"/>
            <a:ext cx="166473" cy="141497"/>
            <a:chOff x="4660325" y="1866850"/>
            <a:chExt cx="68350" cy="58100"/>
          </a:xfrm>
        </p:grpSpPr>
        <p:sp>
          <p:nvSpPr>
            <p:cNvPr id="1398" name="Google Shape;1398;p6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63"/>
          <p:cNvGrpSpPr/>
          <p:nvPr/>
        </p:nvGrpSpPr>
        <p:grpSpPr>
          <a:xfrm>
            <a:off x="7451186" y="2576286"/>
            <a:ext cx="162515" cy="90049"/>
            <a:chOff x="4791775" y="1877500"/>
            <a:chExt cx="66725" cy="36975"/>
          </a:xfrm>
        </p:grpSpPr>
        <p:sp>
          <p:nvSpPr>
            <p:cNvPr id="1401" name="Google Shape;1401;p6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3"/>
          <p:cNvGrpSpPr/>
          <p:nvPr/>
        </p:nvGrpSpPr>
        <p:grpSpPr>
          <a:xfrm>
            <a:off x="7772899" y="2576286"/>
            <a:ext cx="144979" cy="90049"/>
            <a:chOff x="4923925" y="1877500"/>
            <a:chExt cx="59525" cy="36975"/>
          </a:xfrm>
        </p:grpSpPr>
        <p:sp>
          <p:nvSpPr>
            <p:cNvPr id="1404" name="Google Shape;1404;p6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3"/>
          <p:cNvGrpSpPr/>
          <p:nvPr/>
        </p:nvGrpSpPr>
        <p:grpSpPr>
          <a:xfrm>
            <a:off x="8067390" y="2558477"/>
            <a:ext cx="141447" cy="125667"/>
            <a:chOff x="5058450" y="1870100"/>
            <a:chExt cx="58075" cy="51600"/>
          </a:xfrm>
        </p:grpSpPr>
        <p:sp>
          <p:nvSpPr>
            <p:cNvPr id="1407" name="Google Shape;1407;p6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3"/>
          <p:cNvGrpSpPr/>
          <p:nvPr/>
        </p:nvGrpSpPr>
        <p:grpSpPr>
          <a:xfrm>
            <a:off x="7481905" y="2980885"/>
            <a:ext cx="101077" cy="107645"/>
            <a:chOff x="4811425" y="2065025"/>
            <a:chExt cx="41500" cy="44200"/>
          </a:xfrm>
        </p:grpSpPr>
        <p:sp>
          <p:nvSpPr>
            <p:cNvPr id="1410" name="Google Shape;1410;p6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3"/>
          <p:cNvGrpSpPr/>
          <p:nvPr/>
        </p:nvGrpSpPr>
        <p:grpSpPr>
          <a:xfrm>
            <a:off x="7774342" y="2981098"/>
            <a:ext cx="120867" cy="107218"/>
            <a:chOff x="4929875" y="2065025"/>
            <a:chExt cx="49625" cy="44025"/>
          </a:xfrm>
        </p:grpSpPr>
        <p:sp>
          <p:nvSpPr>
            <p:cNvPr id="1413" name="Google Shape;1413;p6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3"/>
          <p:cNvGrpSpPr/>
          <p:nvPr/>
        </p:nvGrpSpPr>
        <p:grpSpPr>
          <a:xfrm>
            <a:off x="8103011" y="2984112"/>
            <a:ext cx="70206" cy="101191"/>
            <a:chOff x="5083925" y="2066350"/>
            <a:chExt cx="28825" cy="41550"/>
          </a:xfrm>
        </p:grpSpPr>
        <p:sp>
          <p:nvSpPr>
            <p:cNvPr id="1416" name="Google Shape;1416;p6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3"/>
          <p:cNvGrpSpPr/>
          <p:nvPr/>
        </p:nvGrpSpPr>
        <p:grpSpPr>
          <a:xfrm>
            <a:off x="7134565" y="2999759"/>
            <a:ext cx="181026" cy="69896"/>
            <a:chOff x="4659775" y="2072775"/>
            <a:chExt cx="74325" cy="28700"/>
          </a:xfrm>
        </p:grpSpPr>
        <p:sp>
          <p:nvSpPr>
            <p:cNvPr id="1419" name="Google Shape;1419;p6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3"/>
          <p:cNvGrpSpPr/>
          <p:nvPr/>
        </p:nvGrpSpPr>
        <p:grpSpPr>
          <a:xfrm>
            <a:off x="8054421" y="2790324"/>
            <a:ext cx="167387" cy="89197"/>
            <a:chOff x="4662475" y="1976500"/>
            <a:chExt cx="68725" cy="36625"/>
          </a:xfrm>
        </p:grpSpPr>
        <p:sp>
          <p:nvSpPr>
            <p:cNvPr id="1423" name="Google Shape;1423;p6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63"/>
          <p:cNvGrpSpPr/>
          <p:nvPr/>
        </p:nvGrpSpPr>
        <p:grpSpPr>
          <a:xfrm>
            <a:off x="7751326" y="2793764"/>
            <a:ext cx="166899" cy="82317"/>
            <a:chOff x="4920150" y="1977875"/>
            <a:chExt cx="68525" cy="33800"/>
          </a:xfrm>
        </p:grpSpPr>
        <p:sp>
          <p:nvSpPr>
            <p:cNvPr id="1427" name="Google Shape;1427;p6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7162483" y="3197682"/>
            <a:ext cx="125190" cy="127859"/>
            <a:chOff x="4676550" y="2160575"/>
            <a:chExt cx="51400" cy="52500"/>
          </a:xfrm>
        </p:grpSpPr>
        <p:sp>
          <p:nvSpPr>
            <p:cNvPr id="1431" name="Google Shape;1431;p6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3"/>
          <p:cNvGrpSpPr/>
          <p:nvPr/>
        </p:nvGrpSpPr>
        <p:grpSpPr>
          <a:xfrm>
            <a:off x="7459741" y="3204714"/>
            <a:ext cx="145405" cy="113794"/>
            <a:chOff x="4768325" y="2163475"/>
            <a:chExt cx="59700" cy="46725"/>
          </a:xfrm>
        </p:grpSpPr>
        <p:sp>
          <p:nvSpPr>
            <p:cNvPr id="1435" name="Google Shape;1435;p6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6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63"/>
          <p:cNvGrpSpPr/>
          <p:nvPr/>
        </p:nvGrpSpPr>
        <p:grpSpPr>
          <a:xfrm>
            <a:off x="7476059" y="3459808"/>
            <a:ext cx="112768" cy="106853"/>
            <a:chOff x="4768575" y="2253950"/>
            <a:chExt cx="46300" cy="43875"/>
          </a:xfrm>
        </p:grpSpPr>
        <p:sp>
          <p:nvSpPr>
            <p:cNvPr id="1444" name="Google Shape;1444;p6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3"/>
          <p:cNvGrpSpPr/>
          <p:nvPr/>
        </p:nvGrpSpPr>
        <p:grpSpPr>
          <a:xfrm>
            <a:off x="7775682" y="3948834"/>
            <a:ext cx="118187" cy="146246"/>
            <a:chOff x="4960900" y="2433225"/>
            <a:chExt cx="48525" cy="60050"/>
          </a:xfrm>
        </p:grpSpPr>
        <p:sp>
          <p:nvSpPr>
            <p:cNvPr id="1447" name="Google Shape;1447;p6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3"/>
          <p:cNvGrpSpPr/>
          <p:nvPr/>
        </p:nvGrpSpPr>
        <p:grpSpPr>
          <a:xfrm>
            <a:off x="7464247" y="4212895"/>
            <a:ext cx="136394" cy="143810"/>
            <a:chOff x="4854075" y="2527625"/>
            <a:chExt cx="56000" cy="59050"/>
          </a:xfrm>
        </p:grpSpPr>
        <p:sp>
          <p:nvSpPr>
            <p:cNvPr id="1450" name="Google Shape;1450;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6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63"/>
          <p:cNvGrpSpPr/>
          <p:nvPr/>
        </p:nvGrpSpPr>
        <p:grpSpPr>
          <a:xfrm>
            <a:off x="8088458" y="3676639"/>
            <a:ext cx="99312" cy="160797"/>
            <a:chOff x="5059700" y="2334775"/>
            <a:chExt cx="40775" cy="66025"/>
          </a:xfrm>
        </p:grpSpPr>
        <p:sp>
          <p:nvSpPr>
            <p:cNvPr id="1456" name="Google Shape;1456;p6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8045622" y="3941771"/>
            <a:ext cx="184984" cy="160371"/>
            <a:chOff x="5037700" y="2430325"/>
            <a:chExt cx="75950" cy="65850"/>
          </a:xfrm>
        </p:grpSpPr>
        <p:sp>
          <p:nvSpPr>
            <p:cNvPr id="1466" name="Google Shape;1466;p6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3"/>
          <p:cNvGrpSpPr/>
          <p:nvPr/>
        </p:nvGrpSpPr>
        <p:grpSpPr>
          <a:xfrm>
            <a:off x="7465128" y="3708223"/>
            <a:ext cx="173014" cy="97629"/>
            <a:chOff x="4756975" y="2341800"/>
            <a:chExt cx="91975" cy="51925"/>
          </a:xfrm>
        </p:grpSpPr>
        <p:sp>
          <p:nvSpPr>
            <p:cNvPr id="1469" name="Google Shape;1469;p6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63"/>
          <p:cNvGrpSpPr/>
          <p:nvPr/>
        </p:nvGrpSpPr>
        <p:grpSpPr>
          <a:xfrm>
            <a:off x="7732065" y="4196920"/>
            <a:ext cx="212497" cy="175761"/>
            <a:chOff x="4943575" y="2516350"/>
            <a:chExt cx="98675" cy="81700"/>
          </a:xfrm>
        </p:grpSpPr>
        <p:sp>
          <p:nvSpPr>
            <p:cNvPr id="1490" name="Google Shape;1490;p6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3"/>
          <p:cNvGrpSpPr/>
          <p:nvPr/>
        </p:nvGrpSpPr>
        <p:grpSpPr>
          <a:xfrm>
            <a:off x="1990126" y="3423163"/>
            <a:ext cx="965351" cy="134611"/>
            <a:chOff x="4411970" y="2962952"/>
            <a:chExt cx="706544" cy="104212"/>
          </a:xfrm>
        </p:grpSpPr>
        <p:sp>
          <p:nvSpPr>
            <p:cNvPr id="1569" name="Google Shape;1569;p6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3"/>
          <p:cNvGrpSpPr/>
          <p:nvPr/>
        </p:nvGrpSpPr>
        <p:grpSpPr>
          <a:xfrm>
            <a:off x="1990126" y="3012077"/>
            <a:ext cx="960158" cy="289172"/>
            <a:chOff x="4411970" y="2726085"/>
            <a:chExt cx="643107" cy="193659"/>
          </a:xfrm>
        </p:grpSpPr>
        <p:sp>
          <p:nvSpPr>
            <p:cNvPr id="1574" name="Google Shape;1574;p6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3"/>
          <p:cNvGrpSpPr/>
          <p:nvPr/>
        </p:nvGrpSpPr>
        <p:grpSpPr>
          <a:xfrm>
            <a:off x="993018" y="3278187"/>
            <a:ext cx="833173" cy="259209"/>
            <a:chOff x="4411970" y="4340222"/>
            <a:chExt cx="779467" cy="242683"/>
          </a:xfrm>
        </p:grpSpPr>
        <p:sp>
          <p:nvSpPr>
            <p:cNvPr id="1578" name="Google Shape;1578;p6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3"/>
          <p:cNvGrpSpPr/>
          <p:nvPr/>
        </p:nvGrpSpPr>
        <p:grpSpPr>
          <a:xfrm>
            <a:off x="1990126" y="2673933"/>
            <a:ext cx="965160" cy="216230"/>
            <a:chOff x="4411970" y="2468674"/>
            <a:chExt cx="747317" cy="167425"/>
          </a:xfrm>
        </p:grpSpPr>
        <p:sp>
          <p:nvSpPr>
            <p:cNvPr id="1582" name="Google Shape;1582;p6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63"/>
          <p:cNvGrpSpPr/>
          <p:nvPr/>
        </p:nvGrpSpPr>
        <p:grpSpPr>
          <a:xfrm>
            <a:off x="988873" y="2578650"/>
            <a:ext cx="810451" cy="319148"/>
            <a:chOff x="4411970" y="3686602"/>
            <a:chExt cx="797845" cy="314215"/>
          </a:xfrm>
        </p:grpSpPr>
        <p:sp>
          <p:nvSpPr>
            <p:cNvPr id="1585" name="Google Shape;1585;p6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6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63"/>
          <p:cNvGrpSpPr/>
          <p:nvPr/>
        </p:nvGrpSpPr>
        <p:grpSpPr>
          <a:xfrm>
            <a:off x="988970" y="2333174"/>
            <a:ext cx="1970333" cy="208784"/>
            <a:chOff x="6336019" y="3733725"/>
            <a:chExt cx="2566206" cy="351310"/>
          </a:xfrm>
        </p:grpSpPr>
        <p:sp>
          <p:nvSpPr>
            <p:cNvPr id="1592" name="Google Shape;1592;p6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3"/>
          <p:cNvGrpSpPr/>
          <p:nvPr/>
        </p:nvGrpSpPr>
        <p:grpSpPr>
          <a:xfrm>
            <a:off x="1990126" y="3940729"/>
            <a:ext cx="946551" cy="153200"/>
            <a:chOff x="4404545" y="3301592"/>
            <a:chExt cx="782403" cy="129272"/>
          </a:xfrm>
        </p:grpSpPr>
        <p:sp>
          <p:nvSpPr>
            <p:cNvPr id="1597" name="Google Shape;1597;p6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63"/>
          <p:cNvGrpSpPr/>
          <p:nvPr/>
        </p:nvGrpSpPr>
        <p:grpSpPr>
          <a:xfrm>
            <a:off x="1990126" y="3679688"/>
            <a:ext cx="962257" cy="139127"/>
            <a:chOff x="4411970" y="3131459"/>
            <a:chExt cx="710520" cy="117397"/>
          </a:xfrm>
        </p:grpSpPr>
        <p:sp>
          <p:nvSpPr>
            <p:cNvPr id="1600" name="Google Shape;1600;p6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63"/>
          <p:cNvGrpSpPr/>
          <p:nvPr/>
        </p:nvGrpSpPr>
        <p:grpSpPr>
          <a:xfrm>
            <a:off x="990271" y="3614482"/>
            <a:ext cx="823838" cy="458988"/>
            <a:chOff x="4411970" y="1801825"/>
            <a:chExt cx="734586" cy="409262"/>
          </a:xfrm>
        </p:grpSpPr>
        <p:sp>
          <p:nvSpPr>
            <p:cNvPr id="1604" name="Google Shape;1604;p6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63"/>
          <p:cNvGrpSpPr/>
          <p:nvPr/>
        </p:nvGrpSpPr>
        <p:grpSpPr>
          <a:xfrm>
            <a:off x="990271" y="4162908"/>
            <a:ext cx="856348" cy="212039"/>
            <a:chOff x="4411970" y="2233974"/>
            <a:chExt cx="763574" cy="189068"/>
          </a:xfrm>
        </p:grpSpPr>
        <p:sp>
          <p:nvSpPr>
            <p:cNvPr id="1607" name="Google Shape;1607;p6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3"/>
          <p:cNvGrpSpPr/>
          <p:nvPr/>
        </p:nvGrpSpPr>
        <p:grpSpPr>
          <a:xfrm>
            <a:off x="3100467" y="2338244"/>
            <a:ext cx="511602" cy="511602"/>
            <a:chOff x="5681300" y="2527788"/>
            <a:chExt cx="805800" cy="805800"/>
          </a:xfrm>
        </p:grpSpPr>
        <p:sp>
          <p:nvSpPr>
            <p:cNvPr id="1610" name="Google Shape;1610;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3"/>
          <p:cNvGrpSpPr/>
          <p:nvPr/>
        </p:nvGrpSpPr>
        <p:grpSpPr>
          <a:xfrm>
            <a:off x="3097662" y="3104827"/>
            <a:ext cx="513021" cy="512935"/>
            <a:chOff x="4049800" y="640400"/>
            <a:chExt cx="858900" cy="858900"/>
          </a:xfrm>
        </p:grpSpPr>
        <p:sp>
          <p:nvSpPr>
            <p:cNvPr id="1613" name="Google Shape;1613;p6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3"/>
          <p:cNvGrpSpPr/>
          <p:nvPr/>
        </p:nvGrpSpPr>
        <p:grpSpPr>
          <a:xfrm>
            <a:off x="3014861" y="3756719"/>
            <a:ext cx="686489" cy="686585"/>
            <a:chOff x="5080188" y="927900"/>
            <a:chExt cx="961200" cy="961200"/>
          </a:xfrm>
        </p:grpSpPr>
        <p:sp>
          <p:nvSpPr>
            <p:cNvPr id="1616" name="Google Shape;1616;p6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63"/>
          <p:cNvGrpSpPr/>
          <p:nvPr/>
        </p:nvGrpSpPr>
        <p:grpSpPr>
          <a:xfrm>
            <a:off x="3798012" y="3849448"/>
            <a:ext cx="510373" cy="510937"/>
            <a:chOff x="7508249" y="1522825"/>
            <a:chExt cx="1326332" cy="1322987"/>
          </a:xfrm>
        </p:grpSpPr>
        <p:sp>
          <p:nvSpPr>
            <p:cNvPr id="1625" name="Google Shape;1625;p6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63"/>
          <p:cNvGrpSpPr/>
          <p:nvPr/>
        </p:nvGrpSpPr>
        <p:grpSpPr>
          <a:xfrm>
            <a:off x="4489605" y="3850853"/>
            <a:ext cx="492652" cy="503348"/>
            <a:chOff x="6039282" y="1042577"/>
            <a:chExt cx="734315" cy="731929"/>
          </a:xfrm>
        </p:grpSpPr>
        <p:sp>
          <p:nvSpPr>
            <p:cNvPr id="1636" name="Google Shape;1636;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5130019" y="2346894"/>
            <a:ext cx="483304" cy="504902"/>
            <a:chOff x="1825800" y="1651625"/>
            <a:chExt cx="568125" cy="591775"/>
          </a:xfrm>
        </p:grpSpPr>
        <p:sp>
          <p:nvSpPr>
            <p:cNvPr id="1658" name="Google Shape;1658;p6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669" name="Google Shape;1669;p6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grpSp>
        <p:nvGrpSpPr>
          <p:cNvPr id="1674" name="Google Shape;1674;p64"/>
          <p:cNvGrpSpPr/>
          <p:nvPr/>
        </p:nvGrpSpPr>
        <p:grpSpPr>
          <a:xfrm>
            <a:off x="722058" y="957091"/>
            <a:ext cx="2492868" cy="1379876"/>
            <a:chOff x="2654821" y="2311071"/>
            <a:chExt cx="2279715" cy="1262120"/>
          </a:xfrm>
        </p:grpSpPr>
        <p:grpSp>
          <p:nvGrpSpPr>
            <p:cNvPr id="1675" name="Google Shape;1675;p64"/>
            <p:cNvGrpSpPr/>
            <p:nvPr/>
          </p:nvGrpSpPr>
          <p:grpSpPr>
            <a:xfrm>
              <a:off x="4034269" y="2840745"/>
              <a:ext cx="40212" cy="36437"/>
              <a:chOff x="4293400" y="2574725"/>
              <a:chExt cx="84425" cy="80100"/>
            </a:xfrm>
          </p:grpSpPr>
          <p:sp>
            <p:nvSpPr>
              <p:cNvPr id="1676" name="Google Shape;1676;p6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7" name="Google Shape;1677;p6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64"/>
            <p:cNvGrpSpPr/>
            <p:nvPr/>
          </p:nvGrpSpPr>
          <p:grpSpPr>
            <a:xfrm>
              <a:off x="3894606" y="2334874"/>
              <a:ext cx="913198" cy="518984"/>
              <a:chOff x="4000175" y="1462675"/>
              <a:chExt cx="1917275" cy="1140875"/>
            </a:xfrm>
          </p:grpSpPr>
          <p:sp>
            <p:nvSpPr>
              <p:cNvPr id="1679" name="Google Shape;1679;p6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0" name="Google Shape;1680;p64"/>
              <p:cNvGrpSpPr/>
              <p:nvPr/>
            </p:nvGrpSpPr>
            <p:grpSpPr>
              <a:xfrm>
                <a:off x="4000175" y="1462675"/>
                <a:ext cx="1917275" cy="1140875"/>
                <a:chOff x="4000175" y="1462675"/>
                <a:chExt cx="1917275" cy="1140875"/>
              </a:xfrm>
            </p:grpSpPr>
            <p:sp>
              <p:nvSpPr>
                <p:cNvPr id="1681" name="Google Shape;1681;p6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2" name="Google Shape;1682;p6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6" name="Google Shape;1686;p6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64"/>
            <p:cNvGrpSpPr/>
            <p:nvPr/>
          </p:nvGrpSpPr>
          <p:grpSpPr>
            <a:xfrm>
              <a:off x="3875768" y="2846704"/>
              <a:ext cx="44796" cy="47366"/>
              <a:chOff x="3960625" y="2587825"/>
              <a:chExt cx="94050" cy="104125"/>
            </a:xfrm>
          </p:grpSpPr>
          <p:sp>
            <p:nvSpPr>
              <p:cNvPr id="1688" name="Google Shape;1688;p6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9" name="Google Shape;1689;p6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64"/>
            <p:cNvGrpSpPr/>
            <p:nvPr/>
          </p:nvGrpSpPr>
          <p:grpSpPr>
            <a:xfrm>
              <a:off x="3782759" y="2807162"/>
              <a:ext cx="82686" cy="85487"/>
              <a:chOff x="3765350" y="2500900"/>
              <a:chExt cx="173600" cy="187925"/>
            </a:xfrm>
          </p:grpSpPr>
          <p:sp>
            <p:nvSpPr>
              <p:cNvPr id="1691" name="Google Shape;1691;p6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2" name="Google Shape;1692;p6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64"/>
            <p:cNvGrpSpPr/>
            <p:nvPr/>
          </p:nvGrpSpPr>
          <p:grpSpPr>
            <a:xfrm>
              <a:off x="3775674" y="2798496"/>
              <a:ext cx="40545" cy="23564"/>
              <a:chOff x="3750475" y="2481850"/>
              <a:chExt cx="85125" cy="51800"/>
            </a:xfrm>
          </p:grpSpPr>
          <p:sp>
            <p:nvSpPr>
              <p:cNvPr id="1698" name="Google Shape;1698;p6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0" name="Google Shape;1700;p64"/>
            <p:cNvGrpSpPr/>
            <p:nvPr/>
          </p:nvGrpSpPr>
          <p:grpSpPr>
            <a:xfrm>
              <a:off x="3716946" y="2776024"/>
              <a:ext cx="81971" cy="76912"/>
              <a:chOff x="3627175" y="2432450"/>
              <a:chExt cx="172100" cy="169075"/>
            </a:xfrm>
          </p:grpSpPr>
          <p:sp>
            <p:nvSpPr>
              <p:cNvPr id="1701" name="Google Shape;1701;p6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3" name="Google Shape;1703;p6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4" name="Google Shape;1704;p64"/>
            <p:cNvGrpSpPr/>
            <p:nvPr/>
          </p:nvGrpSpPr>
          <p:grpSpPr>
            <a:xfrm>
              <a:off x="3685682" y="2845624"/>
              <a:ext cx="29311" cy="45055"/>
              <a:chOff x="3561536" y="2585450"/>
              <a:chExt cx="61539" cy="99045"/>
            </a:xfrm>
          </p:grpSpPr>
          <p:sp>
            <p:nvSpPr>
              <p:cNvPr id="1705" name="Google Shape;1705;p6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7" name="Google Shape;1707;p64"/>
            <p:cNvGrpSpPr/>
            <p:nvPr/>
          </p:nvGrpSpPr>
          <p:grpSpPr>
            <a:xfrm>
              <a:off x="3849905" y="2572252"/>
              <a:ext cx="74339" cy="119559"/>
              <a:chOff x="3906325" y="1984500"/>
              <a:chExt cx="156075" cy="262825"/>
            </a:xfrm>
          </p:grpSpPr>
          <p:sp>
            <p:nvSpPr>
              <p:cNvPr id="1708" name="Google Shape;1708;p6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9" name="Google Shape;1709;p6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4"/>
            <p:cNvGrpSpPr/>
            <p:nvPr/>
          </p:nvGrpSpPr>
          <p:grpSpPr>
            <a:xfrm>
              <a:off x="2654821" y="2414345"/>
              <a:ext cx="667570" cy="558731"/>
              <a:chOff x="1397225" y="1637375"/>
              <a:chExt cx="1401575" cy="1228250"/>
            </a:xfrm>
          </p:grpSpPr>
          <p:sp>
            <p:nvSpPr>
              <p:cNvPr id="1711" name="Google Shape;1711;p6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2" name="Google Shape;1712;p64"/>
              <p:cNvGrpSpPr/>
              <p:nvPr/>
            </p:nvGrpSpPr>
            <p:grpSpPr>
              <a:xfrm>
                <a:off x="1397225" y="1637375"/>
                <a:ext cx="1398775" cy="1228250"/>
                <a:chOff x="1397225" y="1637375"/>
                <a:chExt cx="1398775" cy="1228250"/>
              </a:xfrm>
            </p:grpSpPr>
            <p:sp>
              <p:nvSpPr>
                <p:cNvPr id="1713" name="Google Shape;1713;p6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5" name="Google Shape;1715;p64"/>
            <p:cNvGrpSpPr/>
            <p:nvPr/>
          </p:nvGrpSpPr>
          <p:grpSpPr>
            <a:xfrm>
              <a:off x="3230417" y="3103734"/>
              <a:ext cx="282982" cy="280332"/>
              <a:chOff x="2605700" y="3152850"/>
              <a:chExt cx="594125" cy="616250"/>
            </a:xfrm>
          </p:grpSpPr>
          <p:sp>
            <p:nvSpPr>
              <p:cNvPr id="1716" name="Google Shape;1716;p6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7" name="Google Shape;1717;p6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8" name="Google Shape;1718;p64"/>
            <p:cNvGrpSpPr/>
            <p:nvPr/>
          </p:nvGrpSpPr>
          <p:grpSpPr>
            <a:xfrm>
              <a:off x="3265985" y="3226989"/>
              <a:ext cx="87151" cy="346202"/>
              <a:chOff x="2680375" y="3423800"/>
              <a:chExt cx="182975" cy="761050"/>
            </a:xfrm>
          </p:grpSpPr>
          <p:sp>
            <p:nvSpPr>
              <p:cNvPr id="1719" name="Google Shape;1719;p6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0" name="Google Shape;1720;p6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4"/>
            <p:cNvGrpSpPr/>
            <p:nvPr/>
          </p:nvGrpSpPr>
          <p:grpSpPr>
            <a:xfrm>
              <a:off x="3855466" y="3289811"/>
              <a:ext cx="112514" cy="94210"/>
              <a:chOff x="3918000" y="3561900"/>
              <a:chExt cx="236225" cy="207100"/>
            </a:xfrm>
          </p:grpSpPr>
          <p:sp>
            <p:nvSpPr>
              <p:cNvPr id="1722" name="Google Shape;1722;p6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3" name="Google Shape;1723;p6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6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7" name="Google Shape;1727;p64"/>
            <p:cNvGrpSpPr/>
            <p:nvPr/>
          </p:nvGrpSpPr>
          <p:grpSpPr>
            <a:xfrm>
              <a:off x="2905224" y="2311071"/>
              <a:ext cx="596721" cy="528992"/>
              <a:chOff x="1922950" y="1410350"/>
              <a:chExt cx="1252825" cy="1162875"/>
            </a:xfrm>
          </p:grpSpPr>
          <p:sp>
            <p:nvSpPr>
              <p:cNvPr id="1728" name="Google Shape;1728;p6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4" name="Google Shape;1744;p6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4" name="Google Shape;1764;p6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5" name="Google Shape;1765;p6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64"/>
            <p:cNvGrpSpPr/>
            <p:nvPr/>
          </p:nvGrpSpPr>
          <p:grpSpPr>
            <a:xfrm>
              <a:off x="3280929" y="3294542"/>
              <a:ext cx="109894" cy="272224"/>
              <a:chOff x="2711750" y="3572300"/>
              <a:chExt cx="230725" cy="598425"/>
            </a:xfrm>
          </p:grpSpPr>
          <p:sp>
            <p:nvSpPr>
              <p:cNvPr id="1767" name="Google Shape;1767;p6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6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64"/>
            <p:cNvGrpSpPr/>
            <p:nvPr/>
          </p:nvGrpSpPr>
          <p:grpSpPr>
            <a:xfrm>
              <a:off x="3790439" y="2408636"/>
              <a:ext cx="73017" cy="75684"/>
              <a:chOff x="3781475" y="1624825"/>
              <a:chExt cx="153300" cy="166375"/>
            </a:xfrm>
          </p:grpSpPr>
          <p:sp>
            <p:nvSpPr>
              <p:cNvPr id="1771" name="Google Shape;1771;p6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2" name="Google Shape;1782;p64"/>
            <p:cNvGrpSpPr/>
            <p:nvPr/>
          </p:nvGrpSpPr>
          <p:grpSpPr>
            <a:xfrm>
              <a:off x="4403342" y="3107749"/>
              <a:ext cx="316680" cy="101374"/>
              <a:chOff x="5068275" y="3161675"/>
              <a:chExt cx="664875" cy="222850"/>
            </a:xfrm>
          </p:grpSpPr>
          <p:sp>
            <p:nvSpPr>
              <p:cNvPr id="1783" name="Google Shape;1783;p6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6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64"/>
            <p:cNvGrpSpPr/>
            <p:nvPr/>
          </p:nvGrpSpPr>
          <p:grpSpPr>
            <a:xfrm>
              <a:off x="3697513" y="2707266"/>
              <a:ext cx="59549" cy="79733"/>
              <a:chOff x="3586375" y="2281300"/>
              <a:chExt cx="125025" cy="175275"/>
            </a:xfrm>
          </p:grpSpPr>
          <p:sp>
            <p:nvSpPr>
              <p:cNvPr id="1817" name="Google Shape;1817;p6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6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64"/>
            <p:cNvGrpSpPr/>
            <p:nvPr/>
          </p:nvGrpSpPr>
          <p:grpSpPr>
            <a:xfrm>
              <a:off x="4513224" y="3221724"/>
              <a:ext cx="274563" cy="280321"/>
              <a:chOff x="5298975" y="3412225"/>
              <a:chExt cx="576450" cy="616225"/>
            </a:xfrm>
          </p:grpSpPr>
          <p:sp>
            <p:nvSpPr>
              <p:cNvPr id="1821" name="Google Shape;1821;p6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2" name="Google Shape;1822;p6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4824403" y="3421846"/>
              <a:ext cx="110132" cy="130647"/>
              <a:chOff x="5952300" y="3852150"/>
              <a:chExt cx="231225" cy="287200"/>
            </a:xfrm>
          </p:grpSpPr>
          <p:sp>
            <p:nvSpPr>
              <p:cNvPr id="1824" name="Google Shape;1824;p6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6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64"/>
            <p:cNvGrpSpPr/>
            <p:nvPr/>
          </p:nvGrpSpPr>
          <p:grpSpPr>
            <a:xfrm>
              <a:off x="4295710" y="3079670"/>
              <a:ext cx="14968" cy="27135"/>
              <a:chOff x="4842300" y="3099950"/>
              <a:chExt cx="31425" cy="59650"/>
            </a:xfrm>
          </p:grpSpPr>
          <p:sp>
            <p:nvSpPr>
              <p:cNvPr id="1835" name="Google Shape;1835;p6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6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64"/>
            <p:cNvGrpSpPr/>
            <p:nvPr/>
          </p:nvGrpSpPr>
          <p:grpSpPr>
            <a:xfrm>
              <a:off x="3831056" y="2816010"/>
              <a:ext cx="37378" cy="27612"/>
              <a:chOff x="3866750" y="2520350"/>
              <a:chExt cx="78475" cy="60700"/>
            </a:xfrm>
          </p:grpSpPr>
          <p:sp>
            <p:nvSpPr>
              <p:cNvPr id="1848" name="Google Shape;1848;p6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6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9" name="Google Shape;1869;p6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1" name="Google Shape;1881;p6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64"/>
            <p:cNvGrpSpPr/>
            <p:nvPr/>
          </p:nvGrpSpPr>
          <p:grpSpPr>
            <a:xfrm>
              <a:off x="3632736" y="3051591"/>
              <a:ext cx="63288" cy="45217"/>
              <a:chOff x="3450375" y="3038225"/>
              <a:chExt cx="132875" cy="99400"/>
            </a:xfrm>
          </p:grpSpPr>
          <p:sp>
            <p:nvSpPr>
              <p:cNvPr id="1895" name="Google Shape;1895;p6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6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6" name="Google Shape;1906;p6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6" name="Google Shape;1916;p6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2" name="Google Shape;1922;p6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4"/>
          <p:cNvGrpSpPr/>
          <p:nvPr/>
        </p:nvGrpSpPr>
        <p:grpSpPr>
          <a:xfrm>
            <a:off x="3530618" y="1021765"/>
            <a:ext cx="2078182" cy="1366558"/>
            <a:chOff x="235800" y="830650"/>
            <a:chExt cx="6978450" cy="4588844"/>
          </a:xfrm>
        </p:grpSpPr>
        <p:sp>
          <p:nvSpPr>
            <p:cNvPr id="1933" name="Google Shape;1933;p6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4"/>
          <p:cNvGrpSpPr/>
          <p:nvPr/>
        </p:nvGrpSpPr>
        <p:grpSpPr>
          <a:xfrm>
            <a:off x="719115" y="2852867"/>
            <a:ext cx="2622876" cy="1333540"/>
            <a:chOff x="238125" y="1038125"/>
            <a:chExt cx="7146800" cy="3633625"/>
          </a:xfrm>
        </p:grpSpPr>
        <p:sp>
          <p:nvSpPr>
            <p:cNvPr id="1940" name="Google Shape;1940;p6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4"/>
          <p:cNvGrpSpPr/>
          <p:nvPr/>
        </p:nvGrpSpPr>
        <p:grpSpPr>
          <a:xfrm>
            <a:off x="5834043" y="994977"/>
            <a:ext cx="2590840" cy="1380235"/>
            <a:chOff x="233350" y="949250"/>
            <a:chExt cx="7137300" cy="3802300"/>
          </a:xfrm>
        </p:grpSpPr>
        <p:sp>
          <p:nvSpPr>
            <p:cNvPr id="3513" name="Google Shape;3513;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4"/>
          <p:cNvGrpSpPr/>
          <p:nvPr/>
        </p:nvGrpSpPr>
        <p:grpSpPr>
          <a:xfrm>
            <a:off x="7648472" y="3039750"/>
            <a:ext cx="104231" cy="320340"/>
            <a:chOff x="7564426" y="3224343"/>
            <a:chExt cx="119985" cy="368801"/>
          </a:xfrm>
        </p:grpSpPr>
        <p:sp>
          <p:nvSpPr>
            <p:cNvPr id="3565" name="Google Shape;3565;p6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4"/>
          <p:cNvGrpSpPr/>
          <p:nvPr/>
        </p:nvGrpSpPr>
        <p:grpSpPr>
          <a:xfrm>
            <a:off x="7347961" y="3033852"/>
            <a:ext cx="189489" cy="332132"/>
            <a:chOff x="8370831" y="3202002"/>
            <a:chExt cx="218129" cy="382376"/>
          </a:xfrm>
        </p:grpSpPr>
        <p:sp>
          <p:nvSpPr>
            <p:cNvPr id="3568" name="Google Shape;3568;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4"/>
          <p:cNvGrpSpPr/>
          <p:nvPr/>
        </p:nvGrpSpPr>
        <p:grpSpPr>
          <a:xfrm>
            <a:off x="8071350" y="3444984"/>
            <a:ext cx="309429" cy="267000"/>
            <a:chOff x="6742064" y="3750480"/>
            <a:chExt cx="399315" cy="344560"/>
          </a:xfrm>
        </p:grpSpPr>
        <p:sp>
          <p:nvSpPr>
            <p:cNvPr id="3571" name="Google Shape;3571;p6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4"/>
          <p:cNvGrpSpPr/>
          <p:nvPr/>
        </p:nvGrpSpPr>
        <p:grpSpPr>
          <a:xfrm>
            <a:off x="7610369" y="3796031"/>
            <a:ext cx="180437" cy="281608"/>
            <a:chOff x="7248525" y="3739696"/>
            <a:chExt cx="230531" cy="359790"/>
          </a:xfrm>
        </p:grpSpPr>
        <p:sp>
          <p:nvSpPr>
            <p:cNvPr id="3574" name="Google Shape;3574;p6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4"/>
          <p:cNvGrpSpPr/>
          <p:nvPr/>
        </p:nvGrpSpPr>
        <p:grpSpPr>
          <a:xfrm>
            <a:off x="7856288" y="3439255"/>
            <a:ext cx="162896" cy="278710"/>
            <a:chOff x="7601242" y="3729267"/>
            <a:chExt cx="222566" cy="380803"/>
          </a:xfrm>
        </p:grpSpPr>
        <p:sp>
          <p:nvSpPr>
            <p:cNvPr id="3577" name="Google Shape;3577;p6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9" name="Google Shape;3579;p64"/>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64"/>
          <p:cNvGrpSpPr/>
          <p:nvPr/>
        </p:nvGrpSpPr>
        <p:grpSpPr>
          <a:xfrm>
            <a:off x="7345934" y="3440396"/>
            <a:ext cx="193543" cy="275990"/>
            <a:chOff x="8304647" y="3738687"/>
            <a:chExt cx="225076" cy="320956"/>
          </a:xfrm>
        </p:grpSpPr>
        <p:sp>
          <p:nvSpPr>
            <p:cNvPr id="3581" name="Google Shape;3581;p6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4"/>
          <p:cNvGrpSpPr/>
          <p:nvPr/>
        </p:nvGrpSpPr>
        <p:grpSpPr>
          <a:xfrm>
            <a:off x="7618426" y="3440396"/>
            <a:ext cx="178492" cy="275990"/>
            <a:chOff x="8615101" y="3738687"/>
            <a:chExt cx="207573" cy="320956"/>
          </a:xfrm>
        </p:grpSpPr>
        <p:sp>
          <p:nvSpPr>
            <p:cNvPr id="3585" name="Google Shape;3585;p6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64"/>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64"/>
          <p:cNvGrpSpPr/>
          <p:nvPr/>
        </p:nvGrpSpPr>
        <p:grpSpPr>
          <a:xfrm>
            <a:off x="6013131" y="3561884"/>
            <a:ext cx="557670" cy="511283"/>
            <a:chOff x="6015419" y="3716859"/>
            <a:chExt cx="557671" cy="511283"/>
          </a:xfrm>
        </p:grpSpPr>
        <p:sp>
          <p:nvSpPr>
            <p:cNvPr id="3590" name="Google Shape;3590;p6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64"/>
            <p:cNvGrpSpPr/>
            <p:nvPr/>
          </p:nvGrpSpPr>
          <p:grpSpPr>
            <a:xfrm>
              <a:off x="6036094" y="3716980"/>
              <a:ext cx="529860" cy="510468"/>
              <a:chOff x="6036094" y="3716980"/>
              <a:chExt cx="529860" cy="510468"/>
            </a:xfrm>
          </p:grpSpPr>
          <p:sp>
            <p:nvSpPr>
              <p:cNvPr id="3592" name="Google Shape;3592;p6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2" name="Google Shape;3602;p64"/>
          <p:cNvGrpSpPr/>
          <p:nvPr/>
        </p:nvGrpSpPr>
        <p:grpSpPr>
          <a:xfrm>
            <a:off x="6642016" y="2918653"/>
            <a:ext cx="576302" cy="511871"/>
            <a:chOff x="6644304" y="3073628"/>
            <a:chExt cx="576302" cy="511871"/>
          </a:xfrm>
        </p:grpSpPr>
        <p:sp>
          <p:nvSpPr>
            <p:cNvPr id="3603" name="Google Shape;3603;p6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4" name="Google Shape;3604;p64"/>
            <p:cNvGrpSpPr/>
            <p:nvPr/>
          </p:nvGrpSpPr>
          <p:grpSpPr>
            <a:xfrm>
              <a:off x="6712169" y="3085440"/>
              <a:ext cx="481622" cy="494913"/>
              <a:chOff x="6712169" y="3085440"/>
              <a:chExt cx="481622" cy="494913"/>
            </a:xfrm>
          </p:grpSpPr>
          <p:sp>
            <p:nvSpPr>
              <p:cNvPr id="3605" name="Google Shape;3605;p6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6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64"/>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4"/>
          <p:cNvGrpSpPr/>
          <p:nvPr/>
        </p:nvGrpSpPr>
        <p:grpSpPr>
          <a:xfrm>
            <a:off x="6649867" y="3561648"/>
            <a:ext cx="560631" cy="511352"/>
            <a:chOff x="6652154" y="3716623"/>
            <a:chExt cx="560631" cy="511352"/>
          </a:xfrm>
        </p:grpSpPr>
        <p:sp>
          <p:nvSpPr>
            <p:cNvPr id="3615" name="Google Shape;3615;p6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64"/>
            <p:cNvGrpSpPr/>
            <p:nvPr/>
          </p:nvGrpSpPr>
          <p:grpSpPr>
            <a:xfrm>
              <a:off x="6669657" y="3716715"/>
              <a:ext cx="466779" cy="464290"/>
              <a:chOff x="6669657" y="3716715"/>
              <a:chExt cx="466779" cy="464290"/>
            </a:xfrm>
          </p:grpSpPr>
          <p:sp>
            <p:nvSpPr>
              <p:cNvPr id="3617" name="Google Shape;3617;p6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0" name="Google Shape;3630;p64"/>
          <p:cNvGrpSpPr/>
          <p:nvPr/>
        </p:nvGrpSpPr>
        <p:grpSpPr>
          <a:xfrm>
            <a:off x="7843958" y="3843056"/>
            <a:ext cx="187557" cy="187557"/>
            <a:chOff x="8565775" y="671075"/>
            <a:chExt cx="441000" cy="441000"/>
          </a:xfrm>
        </p:grpSpPr>
        <p:sp>
          <p:nvSpPr>
            <p:cNvPr id="3631" name="Google Shape;3631;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64"/>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64"/>
          <p:cNvGrpSpPr/>
          <p:nvPr/>
        </p:nvGrpSpPr>
        <p:grpSpPr>
          <a:xfrm>
            <a:off x="5997813" y="2921275"/>
            <a:ext cx="587871" cy="512373"/>
            <a:chOff x="6000100" y="3076250"/>
            <a:chExt cx="587871" cy="512373"/>
          </a:xfrm>
        </p:grpSpPr>
        <p:sp>
          <p:nvSpPr>
            <p:cNvPr id="3636" name="Google Shape;3636;p6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64"/>
            <p:cNvGrpSpPr/>
            <p:nvPr/>
          </p:nvGrpSpPr>
          <p:grpSpPr>
            <a:xfrm>
              <a:off x="6031360" y="3076713"/>
              <a:ext cx="539107" cy="480965"/>
              <a:chOff x="6031360" y="3076713"/>
              <a:chExt cx="539107" cy="480965"/>
            </a:xfrm>
          </p:grpSpPr>
          <p:sp>
            <p:nvSpPr>
              <p:cNvPr id="3638" name="Google Shape;3638;p6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4"/>
          <p:cNvGrpSpPr/>
          <p:nvPr/>
        </p:nvGrpSpPr>
        <p:grpSpPr>
          <a:xfrm>
            <a:off x="3574273" y="2854307"/>
            <a:ext cx="2241344" cy="1330656"/>
            <a:chOff x="3597785" y="3065882"/>
            <a:chExt cx="2241344" cy="1330656"/>
          </a:xfrm>
        </p:grpSpPr>
        <p:grpSp>
          <p:nvGrpSpPr>
            <p:cNvPr id="3646" name="Google Shape;3646;p64"/>
            <p:cNvGrpSpPr/>
            <p:nvPr/>
          </p:nvGrpSpPr>
          <p:grpSpPr>
            <a:xfrm>
              <a:off x="5296908" y="3937355"/>
              <a:ext cx="143198" cy="32380"/>
              <a:chOff x="5296908" y="3937355"/>
              <a:chExt cx="143198" cy="32380"/>
            </a:xfrm>
          </p:grpSpPr>
          <p:sp>
            <p:nvSpPr>
              <p:cNvPr id="3647" name="Google Shape;3647;p6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64"/>
              <p:cNvGrpSpPr/>
              <p:nvPr/>
            </p:nvGrpSpPr>
            <p:grpSpPr>
              <a:xfrm>
                <a:off x="5402331" y="3937355"/>
                <a:ext cx="37776" cy="32380"/>
                <a:chOff x="5402331" y="3937355"/>
                <a:chExt cx="37776" cy="32380"/>
              </a:xfrm>
            </p:grpSpPr>
            <p:sp>
              <p:nvSpPr>
                <p:cNvPr id="3649" name="Google Shape;3649;p6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4"/>
              <p:cNvGrpSpPr/>
              <p:nvPr/>
            </p:nvGrpSpPr>
            <p:grpSpPr>
              <a:xfrm>
                <a:off x="5296908" y="3937355"/>
                <a:ext cx="37783" cy="32380"/>
                <a:chOff x="5296908" y="3937355"/>
                <a:chExt cx="37783" cy="32380"/>
              </a:xfrm>
            </p:grpSpPr>
            <p:sp>
              <p:nvSpPr>
                <p:cNvPr id="3652" name="Google Shape;3652;p6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64"/>
            <p:cNvGrpSpPr/>
            <p:nvPr/>
          </p:nvGrpSpPr>
          <p:grpSpPr>
            <a:xfrm>
              <a:off x="4724163" y="3119631"/>
              <a:ext cx="120838" cy="84218"/>
              <a:chOff x="4724163" y="3119631"/>
              <a:chExt cx="120838" cy="84218"/>
            </a:xfrm>
          </p:grpSpPr>
          <p:grpSp>
            <p:nvGrpSpPr>
              <p:cNvPr id="3655" name="Google Shape;3655;p64"/>
              <p:cNvGrpSpPr/>
              <p:nvPr/>
            </p:nvGrpSpPr>
            <p:grpSpPr>
              <a:xfrm>
                <a:off x="4746712" y="3132773"/>
                <a:ext cx="86869" cy="56424"/>
                <a:chOff x="4746712" y="3132773"/>
                <a:chExt cx="86869" cy="56424"/>
              </a:xfrm>
            </p:grpSpPr>
            <p:sp>
              <p:nvSpPr>
                <p:cNvPr id="3656" name="Google Shape;3656;p6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64"/>
              <p:cNvGrpSpPr/>
              <p:nvPr/>
            </p:nvGrpSpPr>
            <p:grpSpPr>
              <a:xfrm>
                <a:off x="4773634" y="3143336"/>
                <a:ext cx="37776" cy="32451"/>
                <a:chOff x="4773634" y="3143336"/>
                <a:chExt cx="37776" cy="32451"/>
              </a:xfrm>
            </p:grpSpPr>
            <p:sp>
              <p:nvSpPr>
                <p:cNvPr id="3659" name="Google Shape;3659;p6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4"/>
              <p:cNvGrpSpPr/>
              <p:nvPr/>
            </p:nvGrpSpPr>
            <p:grpSpPr>
              <a:xfrm>
                <a:off x="4724163" y="3131248"/>
                <a:ext cx="37776" cy="32459"/>
                <a:chOff x="4724163" y="3131248"/>
                <a:chExt cx="37776" cy="32459"/>
              </a:xfrm>
            </p:grpSpPr>
            <p:sp>
              <p:nvSpPr>
                <p:cNvPr id="3662" name="Google Shape;3662;p6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4"/>
              <p:cNvGrpSpPr/>
              <p:nvPr/>
            </p:nvGrpSpPr>
            <p:grpSpPr>
              <a:xfrm>
                <a:off x="4755081" y="3176054"/>
                <a:ext cx="32357" cy="27795"/>
                <a:chOff x="4755081" y="3176054"/>
                <a:chExt cx="32357" cy="27795"/>
              </a:xfrm>
            </p:grpSpPr>
            <p:sp>
              <p:nvSpPr>
                <p:cNvPr id="3665" name="Google Shape;3665;p6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4"/>
              <p:cNvGrpSpPr/>
              <p:nvPr/>
            </p:nvGrpSpPr>
            <p:grpSpPr>
              <a:xfrm>
                <a:off x="4812550" y="3119631"/>
                <a:ext cx="32451" cy="27803"/>
                <a:chOff x="4812550" y="3119631"/>
                <a:chExt cx="32451" cy="27803"/>
              </a:xfrm>
            </p:grpSpPr>
            <p:sp>
              <p:nvSpPr>
                <p:cNvPr id="3668" name="Google Shape;3668;p6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0" name="Google Shape;3670;p64"/>
            <p:cNvGrpSpPr/>
            <p:nvPr/>
          </p:nvGrpSpPr>
          <p:grpSpPr>
            <a:xfrm>
              <a:off x="5382826" y="4027197"/>
              <a:ext cx="268967" cy="250422"/>
              <a:chOff x="5382826" y="4027197"/>
              <a:chExt cx="268967" cy="250422"/>
            </a:xfrm>
          </p:grpSpPr>
          <p:grpSp>
            <p:nvGrpSpPr>
              <p:cNvPr id="3671" name="Google Shape;3671;p64"/>
              <p:cNvGrpSpPr/>
              <p:nvPr/>
            </p:nvGrpSpPr>
            <p:grpSpPr>
              <a:xfrm>
                <a:off x="5405280" y="4042510"/>
                <a:ext cx="237570" cy="218647"/>
                <a:chOff x="5405280" y="4042510"/>
                <a:chExt cx="237570" cy="218647"/>
              </a:xfrm>
            </p:grpSpPr>
            <p:sp>
              <p:nvSpPr>
                <p:cNvPr id="3672" name="Google Shape;3672;p6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4"/>
              <p:cNvGrpSpPr/>
              <p:nvPr/>
            </p:nvGrpSpPr>
            <p:grpSpPr>
              <a:xfrm>
                <a:off x="5382826" y="4125549"/>
                <a:ext cx="37776" cy="32380"/>
                <a:chOff x="5382826" y="4125549"/>
                <a:chExt cx="37776" cy="32380"/>
              </a:xfrm>
            </p:grpSpPr>
            <p:sp>
              <p:nvSpPr>
                <p:cNvPr id="3679" name="Google Shape;3679;p6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4"/>
              <p:cNvGrpSpPr/>
              <p:nvPr/>
            </p:nvGrpSpPr>
            <p:grpSpPr>
              <a:xfrm>
                <a:off x="5475680" y="4195587"/>
                <a:ext cx="37783" cy="32364"/>
                <a:chOff x="5475680" y="4195587"/>
                <a:chExt cx="37783" cy="32364"/>
              </a:xfrm>
            </p:grpSpPr>
            <p:sp>
              <p:nvSpPr>
                <p:cNvPr id="3682" name="Google Shape;3682;p6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4"/>
              <p:cNvGrpSpPr/>
              <p:nvPr/>
            </p:nvGrpSpPr>
            <p:grpSpPr>
              <a:xfrm>
                <a:off x="5532575" y="4027197"/>
                <a:ext cx="33308" cy="32262"/>
                <a:chOff x="5532575" y="4027197"/>
                <a:chExt cx="33308" cy="32262"/>
              </a:xfrm>
            </p:grpSpPr>
            <p:sp>
              <p:nvSpPr>
                <p:cNvPr id="3685" name="Google Shape;3685;p6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4"/>
              <p:cNvGrpSpPr/>
              <p:nvPr/>
            </p:nvGrpSpPr>
            <p:grpSpPr>
              <a:xfrm>
                <a:off x="5590706" y="4245348"/>
                <a:ext cx="33497" cy="32270"/>
                <a:chOff x="5590706" y="4245348"/>
                <a:chExt cx="33497" cy="32270"/>
              </a:xfrm>
            </p:grpSpPr>
            <p:sp>
              <p:nvSpPr>
                <p:cNvPr id="3688" name="Google Shape;3688;p6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4"/>
              <p:cNvGrpSpPr/>
              <p:nvPr/>
            </p:nvGrpSpPr>
            <p:grpSpPr>
              <a:xfrm>
                <a:off x="5618681" y="4109677"/>
                <a:ext cx="33112" cy="32357"/>
                <a:chOff x="5618681" y="4109677"/>
                <a:chExt cx="33112" cy="32357"/>
              </a:xfrm>
            </p:grpSpPr>
            <p:sp>
              <p:nvSpPr>
                <p:cNvPr id="3691" name="Google Shape;3691;p6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4"/>
              <p:cNvGrpSpPr/>
              <p:nvPr/>
            </p:nvGrpSpPr>
            <p:grpSpPr>
              <a:xfrm>
                <a:off x="5479298" y="4128262"/>
                <a:ext cx="31405" cy="26906"/>
                <a:chOff x="5479298" y="4128262"/>
                <a:chExt cx="31405" cy="26906"/>
              </a:xfrm>
            </p:grpSpPr>
            <p:sp>
              <p:nvSpPr>
                <p:cNvPr id="3694" name="Google Shape;3694;p6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64"/>
              <p:cNvGrpSpPr/>
              <p:nvPr/>
            </p:nvGrpSpPr>
            <p:grpSpPr>
              <a:xfrm>
                <a:off x="5582903" y="4180116"/>
                <a:ext cx="31499" cy="26898"/>
                <a:chOff x="5582903" y="4180116"/>
                <a:chExt cx="31499" cy="26898"/>
              </a:xfrm>
            </p:grpSpPr>
            <p:sp>
              <p:nvSpPr>
                <p:cNvPr id="3697" name="Google Shape;3697;p6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64"/>
            <p:cNvGrpSpPr/>
            <p:nvPr/>
          </p:nvGrpSpPr>
          <p:grpSpPr>
            <a:xfrm>
              <a:off x="3977681" y="3230323"/>
              <a:ext cx="94584" cy="84085"/>
              <a:chOff x="3977681" y="3230323"/>
              <a:chExt cx="94584" cy="84085"/>
            </a:xfrm>
          </p:grpSpPr>
          <p:grpSp>
            <p:nvGrpSpPr>
              <p:cNvPr id="3700" name="Google Shape;3700;p64"/>
              <p:cNvGrpSpPr/>
              <p:nvPr/>
            </p:nvGrpSpPr>
            <p:grpSpPr>
              <a:xfrm>
                <a:off x="4000135" y="3243041"/>
                <a:ext cx="59570" cy="57186"/>
                <a:chOff x="4000135" y="3243041"/>
                <a:chExt cx="59570" cy="57186"/>
              </a:xfrm>
            </p:grpSpPr>
            <p:sp>
              <p:nvSpPr>
                <p:cNvPr id="3701" name="Google Shape;3701;p6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4"/>
              <p:cNvGrpSpPr/>
              <p:nvPr/>
            </p:nvGrpSpPr>
            <p:grpSpPr>
              <a:xfrm>
                <a:off x="3977681" y="3245872"/>
                <a:ext cx="37783" cy="32380"/>
                <a:chOff x="3977681" y="3245872"/>
                <a:chExt cx="37783" cy="32380"/>
              </a:xfrm>
            </p:grpSpPr>
            <p:sp>
              <p:nvSpPr>
                <p:cNvPr id="3705" name="Google Shape;3705;p6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4"/>
              <p:cNvGrpSpPr/>
              <p:nvPr/>
            </p:nvGrpSpPr>
            <p:grpSpPr>
              <a:xfrm>
                <a:off x="4040860" y="3262672"/>
                <a:ext cx="31405" cy="27001"/>
                <a:chOff x="4040860" y="3262672"/>
                <a:chExt cx="31405" cy="27001"/>
              </a:xfrm>
            </p:grpSpPr>
            <p:sp>
              <p:nvSpPr>
                <p:cNvPr id="3708" name="Google Shape;3708;p6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4"/>
              <p:cNvGrpSpPr/>
              <p:nvPr/>
            </p:nvGrpSpPr>
            <p:grpSpPr>
              <a:xfrm>
                <a:off x="4021072" y="3230323"/>
                <a:ext cx="31397" cy="26906"/>
                <a:chOff x="4021072" y="3230323"/>
                <a:chExt cx="31397" cy="26906"/>
              </a:xfrm>
            </p:grpSpPr>
            <p:sp>
              <p:nvSpPr>
                <p:cNvPr id="3711" name="Google Shape;3711;p6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4"/>
              <p:cNvGrpSpPr/>
              <p:nvPr/>
            </p:nvGrpSpPr>
            <p:grpSpPr>
              <a:xfrm>
                <a:off x="4001472" y="3287462"/>
                <a:ext cx="31499" cy="26945"/>
                <a:chOff x="4001472" y="3287462"/>
                <a:chExt cx="31499" cy="26945"/>
              </a:xfrm>
            </p:grpSpPr>
            <p:sp>
              <p:nvSpPr>
                <p:cNvPr id="3714" name="Google Shape;3714;p6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6" name="Google Shape;3716;p64"/>
            <p:cNvGrpSpPr/>
            <p:nvPr/>
          </p:nvGrpSpPr>
          <p:grpSpPr>
            <a:xfrm>
              <a:off x="4084715" y="3258865"/>
              <a:ext cx="184961" cy="137268"/>
              <a:chOff x="4084715" y="3258865"/>
              <a:chExt cx="184961" cy="137268"/>
            </a:xfrm>
          </p:grpSpPr>
          <p:grpSp>
            <p:nvGrpSpPr>
              <p:cNvPr id="3717" name="Google Shape;3717;p64"/>
              <p:cNvGrpSpPr/>
              <p:nvPr/>
            </p:nvGrpSpPr>
            <p:grpSpPr>
              <a:xfrm>
                <a:off x="4107453" y="3271583"/>
                <a:ext cx="153470" cy="110275"/>
                <a:chOff x="4107453" y="3271583"/>
                <a:chExt cx="153470" cy="110275"/>
              </a:xfrm>
            </p:grpSpPr>
            <p:sp>
              <p:nvSpPr>
                <p:cNvPr id="3718" name="Google Shape;3718;p6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4"/>
              <p:cNvGrpSpPr/>
              <p:nvPr/>
            </p:nvGrpSpPr>
            <p:grpSpPr>
              <a:xfrm>
                <a:off x="4136947" y="3258865"/>
                <a:ext cx="31499" cy="27001"/>
                <a:chOff x="4136947" y="3258865"/>
                <a:chExt cx="31499" cy="27001"/>
              </a:xfrm>
            </p:grpSpPr>
            <p:sp>
              <p:nvSpPr>
                <p:cNvPr id="3723" name="Google Shape;3723;p6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4"/>
              <p:cNvGrpSpPr/>
              <p:nvPr/>
            </p:nvGrpSpPr>
            <p:grpSpPr>
              <a:xfrm>
                <a:off x="4084715" y="3266478"/>
                <a:ext cx="31468" cy="26898"/>
                <a:chOff x="4084715" y="3266478"/>
                <a:chExt cx="31468" cy="26898"/>
              </a:xfrm>
            </p:grpSpPr>
            <p:sp>
              <p:nvSpPr>
                <p:cNvPr id="3726" name="Google Shape;3726;p6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4"/>
              <p:cNvGrpSpPr/>
              <p:nvPr/>
            </p:nvGrpSpPr>
            <p:grpSpPr>
              <a:xfrm>
                <a:off x="4159213" y="3279849"/>
                <a:ext cx="31405" cy="26945"/>
                <a:chOff x="4159213" y="3279849"/>
                <a:chExt cx="31405" cy="26945"/>
              </a:xfrm>
            </p:grpSpPr>
            <p:sp>
              <p:nvSpPr>
                <p:cNvPr id="3729" name="Google Shape;3729;p6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4"/>
              <p:cNvGrpSpPr/>
              <p:nvPr/>
            </p:nvGrpSpPr>
            <p:grpSpPr>
              <a:xfrm>
                <a:off x="4201550" y="3266502"/>
                <a:ext cx="31405" cy="26883"/>
                <a:chOff x="4201550" y="3266502"/>
                <a:chExt cx="31405" cy="26883"/>
              </a:xfrm>
            </p:grpSpPr>
            <p:sp>
              <p:nvSpPr>
                <p:cNvPr id="3732" name="Google Shape;3732;p6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4"/>
              <p:cNvGrpSpPr/>
              <p:nvPr/>
            </p:nvGrpSpPr>
            <p:grpSpPr>
              <a:xfrm>
                <a:off x="4201550" y="3338278"/>
                <a:ext cx="31405" cy="26930"/>
                <a:chOff x="4201550" y="3338278"/>
                <a:chExt cx="31405" cy="26930"/>
              </a:xfrm>
            </p:grpSpPr>
            <p:sp>
              <p:nvSpPr>
                <p:cNvPr id="3735" name="Google Shape;3735;p6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4"/>
              <p:cNvGrpSpPr/>
              <p:nvPr/>
            </p:nvGrpSpPr>
            <p:grpSpPr>
              <a:xfrm>
                <a:off x="4238272" y="3369132"/>
                <a:ext cx="31405" cy="27001"/>
                <a:chOff x="4238272" y="3369132"/>
                <a:chExt cx="31405" cy="27001"/>
              </a:xfrm>
            </p:grpSpPr>
            <p:sp>
              <p:nvSpPr>
                <p:cNvPr id="3738" name="Google Shape;3738;p6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0" name="Google Shape;3740;p64"/>
            <p:cNvGrpSpPr/>
            <p:nvPr/>
          </p:nvGrpSpPr>
          <p:grpSpPr>
            <a:xfrm>
              <a:off x="4068639" y="3200169"/>
              <a:ext cx="77643" cy="37272"/>
              <a:chOff x="4068639" y="3200169"/>
              <a:chExt cx="77643" cy="37272"/>
            </a:xfrm>
          </p:grpSpPr>
          <p:sp>
            <p:nvSpPr>
              <p:cNvPr id="3741" name="Google Shape;3741;p6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2" name="Google Shape;3742;p64"/>
              <p:cNvGrpSpPr/>
              <p:nvPr/>
            </p:nvGrpSpPr>
            <p:grpSpPr>
              <a:xfrm>
                <a:off x="4114878" y="3200169"/>
                <a:ext cx="31405" cy="26993"/>
                <a:chOff x="4114878" y="3200169"/>
                <a:chExt cx="31405" cy="26993"/>
              </a:xfrm>
            </p:grpSpPr>
            <p:sp>
              <p:nvSpPr>
                <p:cNvPr id="3743" name="Google Shape;3743;p6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4"/>
              <p:cNvGrpSpPr/>
              <p:nvPr/>
            </p:nvGrpSpPr>
            <p:grpSpPr>
              <a:xfrm>
                <a:off x="4068639" y="3210535"/>
                <a:ext cx="31499" cy="26906"/>
                <a:chOff x="4068639" y="3210535"/>
                <a:chExt cx="31499" cy="26906"/>
              </a:xfrm>
            </p:grpSpPr>
            <p:sp>
              <p:nvSpPr>
                <p:cNvPr id="3746" name="Google Shape;3746;p6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8" name="Google Shape;3748;p64"/>
            <p:cNvGrpSpPr/>
            <p:nvPr/>
          </p:nvGrpSpPr>
          <p:grpSpPr>
            <a:xfrm>
              <a:off x="3869702" y="3066935"/>
              <a:ext cx="382664" cy="190294"/>
              <a:chOff x="3869702" y="3066935"/>
              <a:chExt cx="382664" cy="190294"/>
            </a:xfrm>
          </p:grpSpPr>
          <p:grpSp>
            <p:nvGrpSpPr>
              <p:cNvPr id="3749" name="Google Shape;3749;p64"/>
              <p:cNvGrpSpPr/>
              <p:nvPr/>
            </p:nvGrpSpPr>
            <p:grpSpPr>
              <a:xfrm>
                <a:off x="3888633" y="3082351"/>
                <a:ext cx="351172" cy="160698"/>
                <a:chOff x="3888633" y="3082351"/>
                <a:chExt cx="351172" cy="160698"/>
              </a:xfrm>
            </p:grpSpPr>
            <p:sp>
              <p:nvSpPr>
                <p:cNvPr id="3750" name="Google Shape;3750;p6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4"/>
              <p:cNvGrpSpPr/>
              <p:nvPr/>
            </p:nvGrpSpPr>
            <p:grpSpPr>
              <a:xfrm>
                <a:off x="4143703" y="3066935"/>
                <a:ext cx="37783" cy="32357"/>
                <a:chOff x="4143703" y="3066935"/>
                <a:chExt cx="37783" cy="32357"/>
              </a:xfrm>
            </p:grpSpPr>
            <p:sp>
              <p:nvSpPr>
                <p:cNvPr id="3757" name="Google Shape;3757;p6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64"/>
              <p:cNvGrpSpPr/>
              <p:nvPr/>
            </p:nvGrpSpPr>
            <p:grpSpPr>
              <a:xfrm>
                <a:off x="4044565" y="3103563"/>
                <a:ext cx="37783" cy="32451"/>
                <a:chOff x="4044565" y="3103563"/>
                <a:chExt cx="37783" cy="32451"/>
              </a:xfrm>
            </p:grpSpPr>
            <p:sp>
              <p:nvSpPr>
                <p:cNvPr id="3760" name="Google Shape;3760;p6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64"/>
              <p:cNvGrpSpPr/>
              <p:nvPr/>
            </p:nvGrpSpPr>
            <p:grpSpPr>
              <a:xfrm>
                <a:off x="4017454" y="3188237"/>
                <a:ext cx="37776" cy="32357"/>
                <a:chOff x="4017454" y="3188237"/>
                <a:chExt cx="37776" cy="32357"/>
              </a:xfrm>
            </p:grpSpPr>
            <p:sp>
              <p:nvSpPr>
                <p:cNvPr id="3763" name="Google Shape;3763;p6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4"/>
              <p:cNvGrpSpPr/>
              <p:nvPr/>
            </p:nvGrpSpPr>
            <p:grpSpPr>
              <a:xfrm>
                <a:off x="3921548" y="3157509"/>
                <a:ext cx="37783" cy="32357"/>
                <a:chOff x="3921548" y="3157509"/>
                <a:chExt cx="37783" cy="32357"/>
              </a:xfrm>
            </p:grpSpPr>
            <p:sp>
              <p:nvSpPr>
                <p:cNvPr id="3766" name="Google Shape;3766;p6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4"/>
              <p:cNvGrpSpPr/>
              <p:nvPr/>
            </p:nvGrpSpPr>
            <p:grpSpPr>
              <a:xfrm>
                <a:off x="3939056" y="3211620"/>
                <a:ext cx="37783" cy="32380"/>
                <a:chOff x="3939056" y="3211620"/>
                <a:chExt cx="37783" cy="32380"/>
              </a:xfrm>
            </p:grpSpPr>
            <p:sp>
              <p:nvSpPr>
                <p:cNvPr id="3769" name="Google Shape;3769;p6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4"/>
              <p:cNvGrpSpPr/>
              <p:nvPr/>
            </p:nvGrpSpPr>
            <p:grpSpPr>
              <a:xfrm>
                <a:off x="4176240" y="3136965"/>
                <a:ext cx="31405" cy="26930"/>
                <a:chOff x="4176240" y="3136965"/>
                <a:chExt cx="31405" cy="26930"/>
              </a:xfrm>
            </p:grpSpPr>
            <p:sp>
              <p:nvSpPr>
                <p:cNvPr id="3772" name="Google Shape;3772;p6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4"/>
              <p:cNvGrpSpPr/>
              <p:nvPr/>
            </p:nvGrpSpPr>
            <p:grpSpPr>
              <a:xfrm>
                <a:off x="4133148" y="3152593"/>
                <a:ext cx="31499" cy="27001"/>
                <a:chOff x="4133148" y="3152593"/>
                <a:chExt cx="31499" cy="27001"/>
              </a:xfrm>
            </p:grpSpPr>
            <p:sp>
              <p:nvSpPr>
                <p:cNvPr id="3775" name="Google Shape;3775;p6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4"/>
              <p:cNvGrpSpPr/>
              <p:nvPr/>
            </p:nvGrpSpPr>
            <p:grpSpPr>
              <a:xfrm>
                <a:off x="4220866" y="3073534"/>
                <a:ext cx="31499" cy="26898"/>
                <a:chOff x="4220866" y="3073534"/>
                <a:chExt cx="31499" cy="26898"/>
              </a:xfrm>
            </p:grpSpPr>
            <p:sp>
              <p:nvSpPr>
                <p:cNvPr id="3778" name="Google Shape;3778;p6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4"/>
              <p:cNvGrpSpPr/>
              <p:nvPr/>
            </p:nvGrpSpPr>
            <p:grpSpPr>
              <a:xfrm>
                <a:off x="3869702" y="3230323"/>
                <a:ext cx="31499" cy="26906"/>
                <a:chOff x="3869702" y="3230323"/>
                <a:chExt cx="31499" cy="26906"/>
              </a:xfrm>
            </p:grpSpPr>
            <p:sp>
              <p:nvSpPr>
                <p:cNvPr id="3781" name="Google Shape;3781;p6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4"/>
            <p:cNvGrpSpPr/>
            <p:nvPr/>
          </p:nvGrpSpPr>
          <p:grpSpPr>
            <a:xfrm>
              <a:off x="4271383" y="3065882"/>
              <a:ext cx="304556" cy="341663"/>
              <a:chOff x="4271383" y="3065882"/>
              <a:chExt cx="304556" cy="341663"/>
            </a:xfrm>
          </p:grpSpPr>
          <p:grpSp>
            <p:nvGrpSpPr>
              <p:cNvPr id="3784" name="Google Shape;3784;p64"/>
              <p:cNvGrpSpPr/>
              <p:nvPr/>
            </p:nvGrpSpPr>
            <p:grpSpPr>
              <a:xfrm>
                <a:off x="4293838" y="3078639"/>
                <a:ext cx="269353" cy="311973"/>
                <a:chOff x="4293838" y="3078639"/>
                <a:chExt cx="269353" cy="311973"/>
              </a:xfrm>
            </p:grpSpPr>
            <p:sp>
              <p:nvSpPr>
                <p:cNvPr id="3785" name="Google Shape;3785;p6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4"/>
              <p:cNvGrpSpPr/>
              <p:nvPr/>
            </p:nvGrpSpPr>
            <p:grpSpPr>
              <a:xfrm>
                <a:off x="4538164" y="3342061"/>
                <a:ext cx="37776" cy="32380"/>
                <a:chOff x="4538164" y="3342061"/>
                <a:chExt cx="37776" cy="32380"/>
              </a:xfrm>
            </p:grpSpPr>
            <p:sp>
              <p:nvSpPr>
                <p:cNvPr id="3803" name="Google Shape;3803;p6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4"/>
              <p:cNvGrpSpPr/>
              <p:nvPr/>
            </p:nvGrpSpPr>
            <p:grpSpPr>
              <a:xfrm>
                <a:off x="4271383" y="3194742"/>
                <a:ext cx="37783" cy="32420"/>
                <a:chOff x="4271383" y="3194742"/>
                <a:chExt cx="37783" cy="32420"/>
              </a:xfrm>
            </p:grpSpPr>
            <p:sp>
              <p:nvSpPr>
                <p:cNvPr id="3806" name="Google Shape;3806;p6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4"/>
              <p:cNvGrpSpPr/>
              <p:nvPr/>
            </p:nvGrpSpPr>
            <p:grpSpPr>
              <a:xfrm>
                <a:off x="4284416" y="3084058"/>
                <a:ext cx="37783" cy="32357"/>
                <a:chOff x="4284416" y="3084058"/>
                <a:chExt cx="37783" cy="32357"/>
              </a:xfrm>
            </p:grpSpPr>
            <p:sp>
              <p:nvSpPr>
                <p:cNvPr id="3809" name="Google Shape;3809;p6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4"/>
              <p:cNvGrpSpPr/>
              <p:nvPr/>
            </p:nvGrpSpPr>
            <p:grpSpPr>
              <a:xfrm>
                <a:off x="4478697" y="3297561"/>
                <a:ext cx="37776" cy="32451"/>
                <a:chOff x="4478697" y="3297561"/>
                <a:chExt cx="37776" cy="32451"/>
              </a:xfrm>
            </p:grpSpPr>
            <p:sp>
              <p:nvSpPr>
                <p:cNvPr id="3812" name="Google Shape;3812;p6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4"/>
              <p:cNvGrpSpPr/>
              <p:nvPr/>
            </p:nvGrpSpPr>
            <p:grpSpPr>
              <a:xfrm>
                <a:off x="4411813" y="3331711"/>
                <a:ext cx="37776" cy="32451"/>
                <a:chOff x="4411813" y="3331711"/>
                <a:chExt cx="37776" cy="32451"/>
              </a:xfrm>
            </p:grpSpPr>
            <p:sp>
              <p:nvSpPr>
                <p:cNvPr id="3815" name="Google Shape;3815;p6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4"/>
              <p:cNvGrpSpPr/>
              <p:nvPr/>
            </p:nvGrpSpPr>
            <p:grpSpPr>
              <a:xfrm>
                <a:off x="4337984" y="3375188"/>
                <a:ext cx="37776" cy="32357"/>
                <a:chOff x="4337984" y="3375188"/>
                <a:chExt cx="37776" cy="32357"/>
              </a:xfrm>
            </p:grpSpPr>
            <p:sp>
              <p:nvSpPr>
                <p:cNvPr id="3818" name="Google Shape;3818;p6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4"/>
              <p:cNvGrpSpPr/>
              <p:nvPr/>
            </p:nvGrpSpPr>
            <p:grpSpPr>
              <a:xfrm>
                <a:off x="4494867" y="3090530"/>
                <a:ext cx="37878" cy="32451"/>
                <a:chOff x="4494867" y="3090530"/>
                <a:chExt cx="37878" cy="32451"/>
              </a:xfrm>
            </p:grpSpPr>
            <p:sp>
              <p:nvSpPr>
                <p:cNvPr id="3821" name="Google Shape;3821;p6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4"/>
              <p:cNvGrpSpPr/>
              <p:nvPr/>
            </p:nvGrpSpPr>
            <p:grpSpPr>
              <a:xfrm>
                <a:off x="4525124" y="3207774"/>
                <a:ext cx="37783" cy="32420"/>
                <a:chOff x="4525124" y="3207774"/>
                <a:chExt cx="37783" cy="32420"/>
              </a:xfrm>
            </p:grpSpPr>
            <p:sp>
              <p:nvSpPr>
                <p:cNvPr id="3824" name="Google Shape;3824;p6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4"/>
              <p:cNvGrpSpPr/>
              <p:nvPr/>
            </p:nvGrpSpPr>
            <p:grpSpPr>
              <a:xfrm>
                <a:off x="4440544" y="3176479"/>
                <a:ext cx="31499" cy="26898"/>
                <a:chOff x="4440544" y="3176479"/>
                <a:chExt cx="31499" cy="26898"/>
              </a:xfrm>
            </p:grpSpPr>
            <p:sp>
              <p:nvSpPr>
                <p:cNvPr id="3827" name="Google Shape;3827;p6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4"/>
              <p:cNvGrpSpPr/>
              <p:nvPr/>
            </p:nvGrpSpPr>
            <p:grpSpPr>
              <a:xfrm>
                <a:off x="4350545" y="3156400"/>
                <a:ext cx="31405" cy="27001"/>
                <a:chOff x="4350545" y="3156400"/>
                <a:chExt cx="31405" cy="27001"/>
              </a:xfrm>
            </p:grpSpPr>
            <p:sp>
              <p:nvSpPr>
                <p:cNvPr id="3830" name="Google Shape;3830;p6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4"/>
              <p:cNvGrpSpPr/>
              <p:nvPr/>
            </p:nvGrpSpPr>
            <p:grpSpPr>
              <a:xfrm>
                <a:off x="4376703" y="3255058"/>
                <a:ext cx="31405" cy="27001"/>
                <a:chOff x="4376703" y="3255058"/>
                <a:chExt cx="31405" cy="27001"/>
              </a:xfrm>
            </p:grpSpPr>
            <p:sp>
              <p:nvSpPr>
                <p:cNvPr id="3833" name="Google Shape;3833;p6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4"/>
              <p:cNvGrpSpPr/>
              <p:nvPr/>
            </p:nvGrpSpPr>
            <p:grpSpPr>
              <a:xfrm>
                <a:off x="4331322" y="3283656"/>
                <a:ext cx="31405" cy="26945"/>
                <a:chOff x="4331322" y="3283656"/>
                <a:chExt cx="31405" cy="26945"/>
              </a:xfrm>
            </p:grpSpPr>
            <p:sp>
              <p:nvSpPr>
                <p:cNvPr id="3836" name="Google Shape;3836;p6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4"/>
              <p:cNvGrpSpPr/>
              <p:nvPr/>
            </p:nvGrpSpPr>
            <p:grpSpPr>
              <a:xfrm>
                <a:off x="4380510" y="3065882"/>
                <a:ext cx="31405" cy="26938"/>
                <a:chOff x="4380510" y="3065882"/>
                <a:chExt cx="31405" cy="26938"/>
              </a:xfrm>
            </p:grpSpPr>
            <p:sp>
              <p:nvSpPr>
                <p:cNvPr id="3839" name="Google Shape;3839;p6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1" name="Google Shape;3841;p64"/>
            <p:cNvGrpSpPr/>
            <p:nvPr/>
          </p:nvGrpSpPr>
          <p:grpSpPr>
            <a:xfrm>
              <a:off x="4558998" y="3188237"/>
              <a:ext cx="1280131" cy="1052746"/>
              <a:chOff x="4558998" y="3188237"/>
              <a:chExt cx="1280131" cy="1052746"/>
            </a:xfrm>
          </p:grpSpPr>
          <p:sp>
            <p:nvSpPr>
              <p:cNvPr id="3842" name="Google Shape;3842;p6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64"/>
              <p:cNvGrpSpPr/>
              <p:nvPr/>
            </p:nvGrpSpPr>
            <p:grpSpPr>
              <a:xfrm>
                <a:off x="4579164" y="3203653"/>
                <a:ext cx="1244833" cy="1020397"/>
                <a:chOff x="4579164" y="3203653"/>
                <a:chExt cx="1244833" cy="1020397"/>
              </a:xfrm>
            </p:grpSpPr>
            <p:sp>
              <p:nvSpPr>
                <p:cNvPr id="3844" name="Google Shape;3844;p6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64"/>
                <p:cNvGrpSpPr/>
                <p:nvPr/>
              </p:nvGrpSpPr>
              <p:grpSpPr>
                <a:xfrm>
                  <a:off x="4579164" y="3203653"/>
                  <a:ext cx="1244833" cy="1020397"/>
                  <a:chOff x="4579164" y="3203653"/>
                  <a:chExt cx="1244833" cy="1020397"/>
                </a:xfrm>
              </p:grpSpPr>
              <p:sp>
                <p:nvSpPr>
                  <p:cNvPr id="3847" name="Google Shape;3847;p6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64"/>
                  <p:cNvGrpSpPr/>
                  <p:nvPr/>
                </p:nvGrpSpPr>
                <p:grpSpPr>
                  <a:xfrm>
                    <a:off x="4579164" y="3203653"/>
                    <a:ext cx="1244833" cy="1020397"/>
                    <a:chOff x="4579164" y="3203653"/>
                    <a:chExt cx="1244833" cy="1020397"/>
                  </a:xfrm>
                </p:grpSpPr>
                <p:sp>
                  <p:nvSpPr>
                    <p:cNvPr id="3850" name="Google Shape;3850;p6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64"/>
                    <p:cNvGrpSpPr/>
                    <p:nvPr/>
                  </p:nvGrpSpPr>
                  <p:grpSpPr>
                    <a:xfrm>
                      <a:off x="4579164" y="3203653"/>
                      <a:ext cx="1244833" cy="1020397"/>
                      <a:chOff x="4579164" y="3203653"/>
                      <a:chExt cx="1244833" cy="1020397"/>
                    </a:xfrm>
                  </p:grpSpPr>
                  <p:sp>
                    <p:nvSpPr>
                      <p:cNvPr id="3859" name="Google Shape;3859;p6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64"/>
                      <p:cNvGrpSpPr/>
                      <p:nvPr/>
                    </p:nvGrpSpPr>
                    <p:grpSpPr>
                      <a:xfrm>
                        <a:off x="4579164" y="3203653"/>
                        <a:ext cx="1244833" cy="1020397"/>
                        <a:chOff x="4579164" y="3203653"/>
                        <a:chExt cx="1244833" cy="1020397"/>
                      </a:xfrm>
                    </p:grpSpPr>
                    <p:sp>
                      <p:nvSpPr>
                        <p:cNvPr id="3874" name="Google Shape;3874;p6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8" name="Google Shape;3898;p64"/>
                        <p:cNvGrpSpPr/>
                        <p:nvPr/>
                      </p:nvGrpSpPr>
                      <p:grpSpPr>
                        <a:xfrm>
                          <a:off x="4579164" y="3203653"/>
                          <a:ext cx="1244833" cy="1020397"/>
                          <a:chOff x="4579164" y="3203653"/>
                          <a:chExt cx="1244833" cy="1020397"/>
                        </a:xfrm>
                      </p:grpSpPr>
                      <p:sp>
                        <p:nvSpPr>
                          <p:cNvPr id="3899" name="Google Shape;3899;p6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0" name="Google Shape;3900;p64"/>
                          <p:cNvGrpSpPr/>
                          <p:nvPr/>
                        </p:nvGrpSpPr>
                        <p:grpSpPr>
                          <a:xfrm>
                            <a:off x="4579164" y="3203653"/>
                            <a:ext cx="1244833" cy="1020397"/>
                            <a:chOff x="4579164" y="3203653"/>
                            <a:chExt cx="1244833" cy="1020397"/>
                          </a:xfrm>
                        </p:grpSpPr>
                        <p:sp>
                          <p:nvSpPr>
                            <p:cNvPr id="3901" name="Google Shape;3901;p6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64"/>
                            <p:cNvGrpSpPr/>
                            <p:nvPr/>
                          </p:nvGrpSpPr>
                          <p:grpSpPr>
                            <a:xfrm>
                              <a:off x="4579164" y="3203653"/>
                              <a:ext cx="1244833" cy="1020397"/>
                              <a:chOff x="4579164" y="3203653"/>
                              <a:chExt cx="1244833" cy="1020397"/>
                            </a:xfrm>
                          </p:grpSpPr>
                          <p:sp>
                            <p:nvSpPr>
                              <p:cNvPr id="3909" name="Google Shape;3909;p6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2" name="Google Shape;3922;p64"/>
                              <p:cNvGrpSpPr/>
                              <p:nvPr/>
                            </p:nvGrpSpPr>
                            <p:grpSpPr>
                              <a:xfrm>
                                <a:off x="4579164" y="3203653"/>
                                <a:ext cx="1244833" cy="1020397"/>
                                <a:chOff x="4579164" y="3203653"/>
                                <a:chExt cx="1244833" cy="1020397"/>
                              </a:xfrm>
                            </p:grpSpPr>
                            <p:sp>
                              <p:nvSpPr>
                                <p:cNvPr id="3923" name="Google Shape;3923;p6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4"/>
                                <p:cNvGrpSpPr/>
                                <p:nvPr/>
                              </p:nvGrpSpPr>
                              <p:grpSpPr>
                                <a:xfrm>
                                  <a:off x="4579164" y="3203653"/>
                                  <a:ext cx="1244833" cy="1020397"/>
                                  <a:chOff x="4579164" y="3203653"/>
                                  <a:chExt cx="1244833" cy="1020397"/>
                                </a:xfrm>
                              </p:grpSpPr>
                              <p:sp>
                                <p:nvSpPr>
                                  <p:cNvPr id="3931" name="Google Shape;3931;p6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64"/>
                                  <p:cNvGrpSpPr/>
                                  <p:nvPr/>
                                </p:nvGrpSpPr>
                                <p:grpSpPr>
                                  <a:xfrm>
                                    <a:off x="4579164" y="3203653"/>
                                    <a:ext cx="1244833" cy="1020397"/>
                                    <a:chOff x="4579164" y="3203653"/>
                                    <a:chExt cx="1244833" cy="1020397"/>
                                  </a:xfrm>
                                </p:grpSpPr>
                                <p:sp>
                                  <p:nvSpPr>
                                    <p:cNvPr id="3937" name="Google Shape;3937;p6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1" name="Google Shape;3941;p6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4" name="Google Shape;3944;p6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5" name="Google Shape;3945;p64"/>
              <p:cNvGrpSpPr/>
              <p:nvPr/>
            </p:nvGrpSpPr>
            <p:grpSpPr>
              <a:xfrm>
                <a:off x="4595437" y="3598775"/>
                <a:ext cx="37776" cy="32451"/>
                <a:chOff x="4595437" y="3598775"/>
                <a:chExt cx="37776" cy="32451"/>
              </a:xfrm>
            </p:grpSpPr>
            <p:sp>
              <p:nvSpPr>
                <p:cNvPr id="3946" name="Google Shape;3946;p6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4"/>
              <p:cNvGrpSpPr/>
              <p:nvPr/>
            </p:nvGrpSpPr>
            <p:grpSpPr>
              <a:xfrm>
                <a:off x="4641864" y="3524443"/>
                <a:ext cx="37776" cy="32380"/>
                <a:chOff x="4641864" y="3524443"/>
                <a:chExt cx="37776" cy="32380"/>
              </a:xfrm>
            </p:grpSpPr>
            <p:sp>
              <p:nvSpPr>
                <p:cNvPr id="3949" name="Google Shape;3949;p6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4"/>
              <p:cNvGrpSpPr/>
              <p:nvPr/>
            </p:nvGrpSpPr>
            <p:grpSpPr>
              <a:xfrm>
                <a:off x="4648431" y="3893901"/>
                <a:ext cx="37776" cy="32357"/>
                <a:chOff x="4648431" y="3893901"/>
                <a:chExt cx="37776" cy="32357"/>
              </a:xfrm>
            </p:grpSpPr>
            <p:sp>
              <p:nvSpPr>
                <p:cNvPr id="3952" name="Google Shape;3952;p6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4"/>
              <p:cNvGrpSpPr/>
              <p:nvPr/>
            </p:nvGrpSpPr>
            <p:grpSpPr>
              <a:xfrm>
                <a:off x="4567752" y="3722908"/>
                <a:ext cx="37870" cy="32380"/>
                <a:chOff x="4567752" y="3722908"/>
                <a:chExt cx="37870" cy="32380"/>
              </a:xfrm>
            </p:grpSpPr>
            <p:sp>
              <p:nvSpPr>
                <p:cNvPr id="3955" name="Google Shape;3955;p6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4617506" y="3652052"/>
                <a:ext cx="37783" cy="32357"/>
                <a:chOff x="4617506" y="3652052"/>
                <a:chExt cx="37783" cy="32357"/>
              </a:xfrm>
            </p:grpSpPr>
            <p:sp>
              <p:nvSpPr>
                <p:cNvPr id="3958" name="Google Shape;3958;p6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4"/>
              <p:cNvGrpSpPr/>
              <p:nvPr/>
            </p:nvGrpSpPr>
            <p:grpSpPr>
              <a:xfrm>
                <a:off x="4739005" y="3554149"/>
                <a:ext cx="37870" cy="32357"/>
                <a:chOff x="4739005" y="3554149"/>
                <a:chExt cx="37870" cy="32357"/>
              </a:xfrm>
            </p:grpSpPr>
            <p:sp>
              <p:nvSpPr>
                <p:cNvPr id="3961" name="Google Shape;3961;p6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4"/>
              <p:cNvGrpSpPr/>
              <p:nvPr/>
            </p:nvGrpSpPr>
            <p:grpSpPr>
              <a:xfrm>
                <a:off x="4806557" y="3630258"/>
                <a:ext cx="37776" cy="32364"/>
                <a:chOff x="4806557" y="3630258"/>
                <a:chExt cx="37776" cy="32364"/>
              </a:xfrm>
            </p:grpSpPr>
            <p:sp>
              <p:nvSpPr>
                <p:cNvPr id="3964" name="Google Shape;3964;p6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4737007" y="4004357"/>
                <a:ext cx="37870" cy="32357"/>
                <a:chOff x="4737007" y="4004357"/>
                <a:chExt cx="37870" cy="32357"/>
              </a:xfrm>
            </p:grpSpPr>
            <p:sp>
              <p:nvSpPr>
                <p:cNvPr id="3967" name="Google Shape;3967;p6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4"/>
              <p:cNvGrpSpPr/>
              <p:nvPr/>
            </p:nvGrpSpPr>
            <p:grpSpPr>
              <a:xfrm>
                <a:off x="4773634" y="4208627"/>
                <a:ext cx="37776" cy="32357"/>
                <a:chOff x="4773634" y="4208627"/>
                <a:chExt cx="37776" cy="32357"/>
              </a:xfrm>
            </p:grpSpPr>
            <p:sp>
              <p:nvSpPr>
                <p:cNvPr id="3970" name="Google Shape;3970;p6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4"/>
              <p:cNvGrpSpPr/>
              <p:nvPr/>
            </p:nvGrpSpPr>
            <p:grpSpPr>
              <a:xfrm>
                <a:off x="4888282" y="4074764"/>
                <a:ext cx="37776" cy="32451"/>
                <a:chOff x="4888282" y="4074764"/>
                <a:chExt cx="37776" cy="32451"/>
              </a:xfrm>
            </p:grpSpPr>
            <p:sp>
              <p:nvSpPr>
                <p:cNvPr id="3973" name="Google Shape;3973;p6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4"/>
              <p:cNvGrpSpPr/>
              <p:nvPr/>
            </p:nvGrpSpPr>
            <p:grpSpPr>
              <a:xfrm>
                <a:off x="4901315" y="3804271"/>
                <a:ext cx="37776" cy="32364"/>
                <a:chOff x="4901315" y="3804271"/>
                <a:chExt cx="37776" cy="32364"/>
              </a:xfrm>
            </p:grpSpPr>
            <p:sp>
              <p:nvSpPr>
                <p:cNvPr id="3976" name="Google Shape;3976;p6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4"/>
              <p:cNvGrpSpPr/>
              <p:nvPr/>
            </p:nvGrpSpPr>
            <p:grpSpPr>
              <a:xfrm>
                <a:off x="4866394" y="3715035"/>
                <a:ext cx="37846" cy="32357"/>
                <a:chOff x="4866394" y="3715035"/>
                <a:chExt cx="37846" cy="32357"/>
              </a:xfrm>
            </p:grpSpPr>
            <p:sp>
              <p:nvSpPr>
                <p:cNvPr id="3979" name="Google Shape;3979;p6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64"/>
              <p:cNvGrpSpPr/>
              <p:nvPr/>
            </p:nvGrpSpPr>
            <p:grpSpPr>
              <a:xfrm>
                <a:off x="4979233" y="3839798"/>
                <a:ext cx="37878" cy="32420"/>
                <a:chOff x="4979233" y="3839798"/>
                <a:chExt cx="37878" cy="32420"/>
              </a:xfrm>
            </p:grpSpPr>
            <p:sp>
              <p:nvSpPr>
                <p:cNvPr id="3982" name="Google Shape;3982;p6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4"/>
              <p:cNvGrpSpPr/>
              <p:nvPr/>
            </p:nvGrpSpPr>
            <p:grpSpPr>
              <a:xfrm>
                <a:off x="4790662" y="3679147"/>
                <a:ext cx="37783" cy="32380"/>
                <a:chOff x="4790662" y="3679147"/>
                <a:chExt cx="37783" cy="32380"/>
              </a:xfrm>
            </p:grpSpPr>
            <p:sp>
              <p:nvSpPr>
                <p:cNvPr id="3985" name="Google Shape;3985;p6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64"/>
              <p:cNvGrpSpPr/>
              <p:nvPr/>
            </p:nvGrpSpPr>
            <p:grpSpPr>
              <a:xfrm>
                <a:off x="4857263" y="3557861"/>
                <a:ext cx="37776" cy="32357"/>
                <a:chOff x="4857263" y="3557861"/>
                <a:chExt cx="37776" cy="32357"/>
              </a:xfrm>
            </p:grpSpPr>
            <p:sp>
              <p:nvSpPr>
                <p:cNvPr id="3988" name="Google Shape;3988;p6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64"/>
              <p:cNvGrpSpPr/>
              <p:nvPr/>
            </p:nvGrpSpPr>
            <p:grpSpPr>
              <a:xfrm>
                <a:off x="4883902" y="3648033"/>
                <a:ext cx="37783" cy="32380"/>
                <a:chOff x="4883902" y="3648033"/>
                <a:chExt cx="37783" cy="32380"/>
              </a:xfrm>
            </p:grpSpPr>
            <p:sp>
              <p:nvSpPr>
                <p:cNvPr id="3991" name="Google Shape;3991;p6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4"/>
              <p:cNvGrpSpPr/>
              <p:nvPr/>
            </p:nvGrpSpPr>
            <p:grpSpPr>
              <a:xfrm>
                <a:off x="4907780" y="3347220"/>
                <a:ext cx="37878" cy="32357"/>
                <a:chOff x="4907780" y="3347220"/>
                <a:chExt cx="37878" cy="32357"/>
              </a:xfrm>
            </p:grpSpPr>
            <p:sp>
              <p:nvSpPr>
                <p:cNvPr id="3994" name="Google Shape;3994;p6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4"/>
              <p:cNvGrpSpPr/>
              <p:nvPr/>
            </p:nvGrpSpPr>
            <p:grpSpPr>
              <a:xfrm>
                <a:off x="5065048" y="3738150"/>
                <a:ext cx="37783" cy="32364"/>
                <a:chOff x="5065048" y="3738150"/>
                <a:chExt cx="37783" cy="32364"/>
              </a:xfrm>
            </p:grpSpPr>
            <p:sp>
              <p:nvSpPr>
                <p:cNvPr id="3997" name="Google Shape;3997;p6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4"/>
              <p:cNvGrpSpPr/>
              <p:nvPr/>
            </p:nvGrpSpPr>
            <p:grpSpPr>
              <a:xfrm>
                <a:off x="5071616" y="3284615"/>
                <a:ext cx="37783" cy="32357"/>
                <a:chOff x="5071616" y="3284615"/>
                <a:chExt cx="37783" cy="32357"/>
              </a:xfrm>
            </p:grpSpPr>
            <p:sp>
              <p:nvSpPr>
                <p:cNvPr id="4000" name="Google Shape;4000;p6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4"/>
              <p:cNvGrpSpPr/>
              <p:nvPr/>
            </p:nvGrpSpPr>
            <p:grpSpPr>
              <a:xfrm>
                <a:off x="5389291" y="3759921"/>
                <a:ext cx="37783" cy="32380"/>
                <a:chOff x="5389291" y="3759921"/>
                <a:chExt cx="37783" cy="32380"/>
              </a:xfrm>
            </p:grpSpPr>
            <p:sp>
              <p:nvSpPr>
                <p:cNvPr id="4003" name="Google Shape;4003;p6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4"/>
              <p:cNvGrpSpPr/>
              <p:nvPr/>
            </p:nvGrpSpPr>
            <p:grpSpPr>
              <a:xfrm>
                <a:off x="5431534" y="3632932"/>
                <a:ext cx="37878" cy="32451"/>
                <a:chOff x="5431534" y="3632932"/>
                <a:chExt cx="37878" cy="32451"/>
              </a:xfrm>
            </p:grpSpPr>
            <p:sp>
              <p:nvSpPr>
                <p:cNvPr id="4006" name="Google Shape;4006;p6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4"/>
              <p:cNvGrpSpPr/>
              <p:nvPr/>
            </p:nvGrpSpPr>
            <p:grpSpPr>
              <a:xfrm>
                <a:off x="5540755" y="3544829"/>
                <a:ext cx="37783" cy="32357"/>
                <a:chOff x="5540755" y="3544829"/>
                <a:chExt cx="37783" cy="32357"/>
              </a:xfrm>
            </p:grpSpPr>
            <p:sp>
              <p:nvSpPr>
                <p:cNvPr id="4009" name="Google Shape;4009;p6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4"/>
              <p:cNvGrpSpPr/>
              <p:nvPr/>
            </p:nvGrpSpPr>
            <p:grpSpPr>
              <a:xfrm>
                <a:off x="5579293" y="3412107"/>
                <a:ext cx="37776" cy="32357"/>
                <a:chOff x="5579293" y="3412107"/>
                <a:chExt cx="37776" cy="32357"/>
              </a:xfrm>
            </p:grpSpPr>
            <p:sp>
              <p:nvSpPr>
                <p:cNvPr id="4012" name="Google Shape;4012;p6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5801346" y="3284615"/>
                <a:ext cx="37783" cy="32357"/>
                <a:chOff x="5801346" y="3284615"/>
                <a:chExt cx="37783" cy="32357"/>
              </a:xfrm>
            </p:grpSpPr>
            <p:sp>
              <p:nvSpPr>
                <p:cNvPr id="4015" name="Google Shape;4015;p6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4"/>
              <p:cNvGrpSpPr/>
              <p:nvPr/>
            </p:nvGrpSpPr>
            <p:grpSpPr>
              <a:xfrm>
                <a:off x="5763578" y="3399067"/>
                <a:ext cx="37776" cy="32364"/>
                <a:chOff x="5763578" y="3399067"/>
                <a:chExt cx="37776" cy="32364"/>
              </a:xfrm>
            </p:grpSpPr>
            <p:sp>
              <p:nvSpPr>
                <p:cNvPr id="4018" name="Google Shape;4018;p6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4"/>
              <p:cNvGrpSpPr/>
              <p:nvPr/>
            </p:nvGrpSpPr>
            <p:grpSpPr>
              <a:xfrm>
                <a:off x="5395858" y="3230952"/>
                <a:ext cx="37776" cy="32364"/>
                <a:chOff x="5395858" y="3230952"/>
                <a:chExt cx="37776" cy="32364"/>
              </a:xfrm>
            </p:grpSpPr>
            <p:sp>
              <p:nvSpPr>
                <p:cNvPr id="4021" name="Google Shape;4021;p6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4"/>
              <p:cNvGrpSpPr/>
              <p:nvPr/>
            </p:nvGrpSpPr>
            <p:grpSpPr>
              <a:xfrm>
                <a:off x="5264088" y="3188237"/>
                <a:ext cx="37776" cy="32357"/>
                <a:chOff x="5264088" y="3188237"/>
                <a:chExt cx="37776" cy="32357"/>
              </a:xfrm>
            </p:grpSpPr>
            <p:sp>
              <p:nvSpPr>
                <p:cNvPr id="4024" name="Google Shape;4024;p6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4"/>
              <p:cNvGrpSpPr/>
              <p:nvPr/>
            </p:nvGrpSpPr>
            <p:grpSpPr>
              <a:xfrm>
                <a:off x="5585758" y="3237425"/>
                <a:ext cx="37878" cy="32357"/>
                <a:chOff x="5585758" y="3237425"/>
                <a:chExt cx="37878" cy="32357"/>
              </a:xfrm>
            </p:grpSpPr>
            <p:sp>
              <p:nvSpPr>
                <p:cNvPr id="4027" name="Google Shape;4027;p6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4"/>
              <p:cNvGrpSpPr/>
              <p:nvPr/>
            </p:nvGrpSpPr>
            <p:grpSpPr>
              <a:xfrm>
                <a:off x="4874196" y="3291088"/>
                <a:ext cx="37878" cy="32451"/>
                <a:chOff x="4874196" y="3291088"/>
                <a:chExt cx="37878" cy="32451"/>
              </a:xfrm>
            </p:grpSpPr>
            <p:sp>
              <p:nvSpPr>
                <p:cNvPr id="4030" name="Google Shape;4030;p6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4"/>
              <p:cNvGrpSpPr/>
              <p:nvPr/>
            </p:nvGrpSpPr>
            <p:grpSpPr>
              <a:xfrm>
                <a:off x="5197770" y="3785466"/>
                <a:ext cx="37783" cy="32427"/>
                <a:chOff x="5197770" y="3785466"/>
                <a:chExt cx="37783" cy="32427"/>
              </a:xfrm>
            </p:grpSpPr>
            <p:sp>
              <p:nvSpPr>
                <p:cNvPr id="4033" name="Google Shape;4033;p6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4"/>
              <p:cNvGrpSpPr/>
              <p:nvPr/>
            </p:nvGrpSpPr>
            <p:grpSpPr>
              <a:xfrm>
                <a:off x="5177699" y="3492117"/>
                <a:ext cx="37776" cy="32357"/>
                <a:chOff x="5177699" y="3492117"/>
                <a:chExt cx="37776" cy="32357"/>
              </a:xfrm>
            </p:grpSpPr>
            <p:sp>
              <p:nvSpPr>
                <p:cNvPr id="4036" name="Google Shape;4036;p6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4"/>
              <p:cNvGrpSpPr/>
              <p:nvPr/>
            </p:nvGrpSpPr>
            <p:grpSpPr>
              <a:xfrm>
                <a:off x="5349431" y="3622346"/>
                <a:ext cx="37870" cy="32380"/>
                <a:chOff x="5349431" y="3622346"/>
                <a:chExt cx="37870" cy="32380"/>
              </a:xfrm>
            </p:grpSpPr>
            <p:sp>
              <p:nvSpPr>
                <p:cNvPr id="4039" name="Google Shape;4039;p6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4"/>
              <p:cNvGrpSpPr/>
              <p:nvPr/>
            </p:nvGrpSpPr>
            <p:grpSpPr>
              <a:xfrm>
                <a:off x="5068855" y="3563980"/>
                <a:ext cx="53954" cy="46223"/>
                <a:chOff x="5068855" y="3563980"/>
                <a:chExt cx="53954" cy="46223"/>
              </a:xfrm>
            </p:grpSpPr>
            <p:sp>
              <p:nvSpPr>
                <p:cNvPr id="4042" name="Google Shape;4042;p6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4"/>
              <p:cNvGrpSpPr/>
              <p:nvPr/>
            </p:nvGrpSpPr>
            <p:grpSpPr>
              <a:xfrm>
                <a:off x="5037654" y="3392507"/>
                <a:ext cx="37870" cy="32451"/>
                <a:chOff x="5037654" y="3392507"/>
                <a:chExt cx="37870" cy="32451"/>
              </a:xfrm>
            </p:grpSpPr>
            <p:sp>
              <p:nvSpPr>
                <p:cNvPr id="4045" name="Google Shape;4045;p6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4"/>
              <p:cNvGrpSpPr/>
              <p:nvPr/>
            </p:nvGrpSpPr>
            <p:grpSpPr>
              <a:xfrm>
                <a:off x="5456560" y="3368629"/>
                <a:ext cx="37870" cy="32451"/>
                <a:chOff x="5456560" y="3368629"/>
                <a:chExt cx="37870" cy="32451"/>
              </a:xfrm>
            </p:grpSpPr>
            <p:sp>
              <p:nvSpPr>
                <p:cNvPr id="4048" name="Google Shape;4048;p6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4"/>
              <p:cNvGrpSpPr/>
              <p:nvPr/>
            </p:nvGrpSpPr>
            <p:grpSpPr>
              <a:xfrm>
                <a:off x="4755749" y="3501516"/>
                <a:ext cx="46246" cy="39608"/>
                <a:chOff x="4755749" y="3501516"/>
                <a:chExt cx="46246" cy="39608"/>
              </a:xfrm>
            </p:grpSpPr>
            <p:sp>
              <p:nvSpPr>
                <p:cNvPr id="4051" name="Google Shape;4051;p6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4681346" y="3485582"/>
                <a:ext cx="37783" cy="32427"/>
                <a:chOff x="4681346" y="3485582"/>
                <a:chExt cx="37783" cy="32427"/>
              </a:xfrm>
            </p:grpSpPr>
            <p:sp>
              <p:nvSpPr>
                <p:cNvPr id="4054" name="Google Shape;4054;p6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4"/>
              <p:cNvGrpSpPr/>
              <p:nvPr/>
            </p:nvGrpSpPr>
            <p:grpSpPr>
              <a:xfrm>
                <a:off x="4767067" y="3291088"/>
                <a:ext cx="37878" cy="32451"/>
                <a:chOff x="4767067" y="3291088"/>
                <a:chExt cx="37878" cy="32451"/>
              </a:xfrm>
            </p:grpSpPr>
            <p:sp>
              <p:nvSpPr>
                <p:cNvPr id="4057" name="Google Shape;4057;p6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4"/>
              <p:cNvGrpSpPr/>
              <p:nvPr/>
            </p:nvGrpSpPr>
            <p:grpSpPr>
              <a:xfrm>
                <a:off x="4687819" y="3405539"/>
                <a:ext cx="37776" cy="32451"/>
                <a:chOff x="4687819" y="3405539"/>
                <a:chExt cx="37776" cy="32451"/>
              </a:xfrm>
            </p:grpSpPr>
            <p:sp>
              <p:nvSpPr>
                <p:cNvPr id="4060" name="Google Shape;4060;p6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4"/>
              <p:cNvGrpSpPr/>
              <p:nvPr/>
            </p:nvGrpSpPr>
            <p:grpSpPr>
              <a:xfrm>
                <a:off x="4923101" y="3444809"/>
                <a:ext cx="52813" cy="45318"/>
                <a:chOff x="4923101" y="3444809"/>
                <a:chExt cx="52813" cy="45318"/>
              </a:xfrm>
            </p:grpSpPr>
            <p:sp>
              <p:nvSpPr>
                <p:cNvPr id="4063" name="Google Shape;4063;p6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4"/>
              <p:cNvGrpSpPr/>
              <p:nvPr/>
            </p:nvGrpSpPr>
            <p:grpSpPr>
              <a:xfrm>
                <a:off x="4846040" y="3654750"/>
                <a:ext cx="31405" cy="26993"/>
                <a:chOff x="4846040" y="3654750"/>
                <a:chExt cx="31405" cy="26993"/>
              </a:xfrm>
            </p:grpSpPr>
            <p:sp>
              <p:nvSpPr>
                <p:cNvPr id="4066" name="Google Shape;4066;p6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4"/>
              <p:cNvGrpSpPr/>
              <p:nvPr/>
            </p:nvGrpSpPr>
            <p:grpSpPr>
              <a:xfrm>
                <a:off x="4925673" y="3691700"/>
                <a:ext cx="40253" cy="34472"/>
                <a:chOff x="4925673" y="3691700"/>
                <a:chExt cx="40253" cy="34472"/>
              </a:xfrm>
            </p:grpSpPr>
            <p:sp>
              <p:nvSpPr>
                <p:cNvPr id="4069" name="Google Shape;4069;p6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4"/>
              <p:cNvGrpSpPr/>
              <p:nvPr/>
            </p:nvGrpSpPr>
            <p:grpSpPr>
              <a:xfrm>
                <a:off x="4894653" y="3740848"/>
                <a:ext cx="31405" cy="26906"/>
                <a:chOff x="4894653" y="3740848"/>
                <a:chExt cx="31405" cy="26906"/>
              </a:xfrm>
            </p:grpSpPr>
            <p:sp>
              <p:nvSpPr>
                <p:cNvPr id="4072" name="Google Shape;4072;p6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4"/>
              <p:cNvGrpSpPr/>
              <p:nvPr/>
            </p:nvGrpSpPr>
            <p:grpSpPr>
              <a:xfrm>
                <a:off x="4962300" y="3696348"/>
                <a:ext cx="38255" cy="32773"/>
                <a:chOff x="4962300" y="3696348"/>
                <a:chExt cx="38255" cy="32773"/>
              </a:xfrm>
            </p:grpSpPr>
            <p:sp>
              <p:nvSpPr>
                <p:cNvPr id="4075" name="Google Shape;4075;p6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4"/>
              <p:cNvGrpSpPr/>
              <p:nvPr/>
            </p:nvGrpSpPr>
            <p:grpSpPr>
              <a:xfrm>
                <a:off x="4980185" y="3743349"/>
                <a:ext cx="31499" cy="26969"/>
                <a:chOff x="4980185" y="3743349"/>
                <a:chExt cx="31499" cy="26969"/>
              </a:xfrm>
            </p:grpSpPr>
            <p:sp>
              <p:nvSpPr>
                <p:cNvPr id="4078" name="Google Shape;4078;p6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4"/>
              <p:cNvGrpSpPr/>
              <p:nvPr/>
            </p:nvGrpSpPr>
            <p:grpSpPr>
              <a:xfrm>
                <a:off x="5013768" y="3734312"/>
                <a:ext cx="31499" cy="26969"/>
                <a:chOff x="5013768" y="3734312"/>
                <a:chExt cx="31499" cy="26969"/>
              </a:xfrm>
            </p:grpSpPr>
            <p:sp>
              <p:nvSpPr>
                <p:cNvPr id="4081" name="Google Shape;4081;p6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5036703" y="3764545"/>
                <a:ext cx="31499" cy="26898"/>
                <a:chOff x="5036703" y="3764545"/>
                <a:chExt cx="31499" cy="26898"/>
              </a:xfrm>
            </p:grpSpPr>
            <p:sp>
              <p:nvSpPr>
                <p:cNvPr id="4084" name="Google Shape;4084;p6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4953546" y="3768352"/>
                <a:ext cx="31405" cy="26898"/>
                <a:chOff x="4953546" y="3768352"/>
                <a:chExt cx="31405" cy="26898"/>
              </a:xfrm>
            </p:grpSpPr>
            <p:sp>
              <p:nvSpPr>
                <p:cNvPr id="4087" name="Google Shape;4087;p6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4964770" y="3814016"/>
                <a:ext cx="31499" cy="26993"/>
                <a:chOff x="4964770" y="3814016"/>
                <a:chExt cx="31499" cy="26993"/>
              </a:xfrm>
            </p:grpSpPr>
            <p:sp>
              <p:nvSpPr>
                <p:cNvPr id="4090" name="Google Shape;4090;p6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4"/>
              <p:cNvGrpSpPr/>
              <p:nvPr/>
            </p:nvGrpSpPr>
            <p:grpSpPr>
              <a:xfrm>
                <a:off x="4923290" y="3800504"/>
                <a:ext cx="31468" cy="26898"/>
                <a:chOff x="4923290" y="3800504"/>
                <a:chExt cx="31468" cy="26898"/>
              </a:xfrm>
            </p:grpSpPr>
            <p:sp>
              <p:nvSpPr>
                <p:cNvPr id="4093" name="Google Shape;4093;p6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4"/>
              <p:cNvGrpSpPr/>
              <p:nvPr/>
            </p:nvGrpSpPr>
            <p:grpSpPr>
              <a:xfrm>
                <a:off x="5108534" y="3650943"/>
                <a:ext cx="31405" cy="26993"/>
                <a:chOff x="5108534" y="3650943"/>
                <a:chExt cx="31405" cy="26993"/>
              </a:xfrm>
            </p:grpSpPr>
            <p:sp>
              <p:nvSpPr>
                <p:cNvPr id="4096" name="Google Shape;4096;p6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119380" y="3760739"/>
                <a:ext cx="31499" cy="26993"/>
                <a:chOff x="5119380" y="3760739"/>
                <a:chExt cx="31499" cy="26993"/>
              </a:xfrm>
            </p:grpSpPr>
            <p:sp>
              <p:nvSpPr>
                <p:cNvPr id="4099" name="Google Shape;4099;p6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4"/>
              <p:cNvGrpSpPr/>
              <p:nvPr/>
            </p:nvGrpSpPr>
            <p:grpSpPr>
              <a:xfrm>
                <a:off x="5119380" y="3788235"/>
                <a:ext cx="31499" cy="26993"/>
                <a:chOff x="5119380" y="3788235"/>
                <a:chExt cx="31499" cy="26993"/>
              </a:xfrm>
            </p:grpSpPr>
            <p:sp>
              <p:nvSpPr>
                <p:cNvPr id="4102" name="Google Shape;4102;p6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4"/>
              <p:cNvGrpSpPr/>
              <p:nvPr/>
            </p:nvGrpSpPr>
            <p:grpSpPr>
              <a:xfrm>
                <a:off x="5158005" y="3875284"/>
                <a:ext cx="31405" cy="27001"/>
                <a:chOff x="5158005" y="3875284"/>
                <a:chExt cx="31405" cy="27001"/>
              </a:xfrm>
            </p:grpSpPr>
            <p:sp>
              <p:nvSpPr>
                <p:cNvPr id="4105" name="Google Shape;4105;p6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4"/>
              <p:cNvGrpSpPr/>
              <p:nvPr/>
            </p:nvGrpSpPr>
            <p:grpSpPr>
              <a:xfrm>
                <a:off x="5233163" y="3764545"/>
                <a:ext cx="31499" cy="26898"/>
                <a:chOff x="5233163" y="3764545"/>
                <a:chExt cx="31499" cy="26898"/>
              </a:xfrm>
            </p:grpSpPr>
            <p:sp>
              <p:nvSpPr>
                <p:cNvPr id="4108" name="Google Shape;4108;p6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4"/>
              <p:cNvGrpSpPr/>
              <p:nvPr/>
            </p:nvGrpSpPr>
            <p:grpSpPr>
              <a:xfrm>
                <a:off x="5276168" y="3805545"/>
                <a:ext cx="31499" cy="26906"/>
                <a:chOff x="5276168" y="3805545"/>
                <a:chExt cx="31499" cy="26906"/>
              </a:xfrm>
            </p:grpSpPr>
            <p:sp>
              <p:nvSpPr>
                <p:cNvPr id="4111" name="Google Shape;4111;p6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4"/>
              <p:cNvGrpSpPr/>
              <p:nvPr/>
            </p:nvGrpSpPr>
            <p:grpSpPr>
              <a:xfrm>
                <a:off x="5294053" y="3851933"/>
                <a:ext cx="31405" cy="26945"/>
                <a:chOff x="5294053" y="3851933"/>
                <a:chExt cx="31405" cy="26945"/>
              </a:xfrm>
            </p:grpSpPr>
            <p:sp>
              <p:nvSpPr>
                <p:cNvPr id="4114" name="Google Shape;4114;p6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4"/>
              <p:cNvGrpSpPr/>
              <p:nvPr/>
            </p:nvGrpSpPr>
            <p:grpSpPr>
              <a:xfrm>
                <a:off x="5341723" y="3851902"/>
                <a:ext cx="31405" cy="26977"/>
                <a:chOff x="5341723" y="3851902"/>
                <a:chExt cx="31405" cy="26977"/>
              </a:xfrm>
            </p:grpSpPr>
            <p:sp>
              <p:nvSpPr>
                <p:cNvPr id="4117" name="Google Shape;4117;p6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4"/>
              <p:cNvGrpSpPr/>
              <p:nvPr/>
            </p:nvGrpSpPr>
            <p:grpSpPr>
              <a:xfrm>
                <a:off x="5054871" y="3507855"/>
                <a:ext cx="31405" cy="26993"/>
                <a:chOff x="5054871" y="3507855"/>
                <a:chExt cx="31405" cy="26993"/>
              </a:xfrm>
            </p:grpSpPr>
            <p:sp>
              <p:nvSpPr>
                <p:cNvPr id="4120" name="Google Shape;4120;p6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4"/>
              <p:cNvGrpSpPr/>
              <p:nvPr/>
            </p:nvGrpSpPr>
            <p:grpSpPr>
              <a:xfrm>
                <a:off x="4876579" y="3675325"/>
                <a:ext cx="31405" cy="26969"/>
                <a:chOff x="4876579" y="3675325"/>
                <a:chExt cx="31405" cy="26969"/>
              </a:xfrm>
            </p:grpSpPr>
            <p:sp>
              <p:nvSpPr>
                <p:cNvPr id="4123" name="Google Shape;4123;p6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4"/>
              <p:cNvGrpSpPr/>
              <p:nvPr/>
            </p:nvGrpSpPr>
            <p:grpSpPr>
              <a:xfrm>
                <a:off x="4842233" y="3688333"/>
                <a:ext cx="31405" cy="26993"/>
                <a:chOff x="4842233" y="3688333"/>
                <a:chExt cx="31405" cy="26993"/>
              </a:xfrm>
            </p:grpSpPr>
            <p:sp>
              <p:nvSpPr>
                <p:cNvPr id="4126" name="Google Shape;4126;p6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4"/>
              <p:cNvGrpSpPr/>
              <p:nvPr/>
            </p:nvGrpSpPr>
            <p:grpSpPr>
              <a:xfrm>
                <a:off x="5187876" y="3608032"/>
                <a:ext cx="31405" cy="27001"/>
                <a:chOff x="5187876" y="3608032"/>
                <a:chExt cx="31405" cy="27001"/>
              </a:xfrm>
            </p:grpSpPr>
            <p:sp>
              <p:nvSpPr>
                <p:cNvPr id="4129" name="Google Shape;4129;p6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1" name="Google Shape;4131;p6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64"/>
              <p:cNvGrpSpPr/>
              <p:nvPr/>
            </p:nvGrpSpPr>
            <p:grpSpPr>
              <a:xfrm>
                <a:off x="5269224" y="3304167"/>
                <a:ext cx="40253" cy="34402"/>
                <a:chOff x="5269224" y="3304167"/>
                <a:chExt cx="40253" cy="34402"/>
              </a:xfrm>
            </p:grpSpPr>
            <p:sp>
              <p:nvSpPr>
                <p:cNvPr id="4134" name="Google Shape;4134;p6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64"/>
              <p:cNvGrpSpPr/>
              <p:nvPr/>
            </p:nvGrpSpPr>
            <p:grpSpPr>
              <a:xfrm>
                <a:off x="5327354" y="3476615"/>
                <a:ext cx="49864" cy="42723"/>
                <a:chOff x="5327354" y="3476615"/>
                <a:chExt cx="49864" cy="42723"/>
              </a:xfrm>
            </p:grpSpPr>
            <p:sp>
              <p:nvSpPr>
                <p:cNvPr id="4137" name="Google Shape;4137;p6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9" name="Google Shape;4139;p6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5341723" y="3775957"/>
                <a:ext cx="31405" cy="26898"/>
                <a:chOff x="5341723" y="3775957"/>
                <a:chExt cx="31405" cy="26898"/>
              </a:xfrm>
            </p:grpSpPr>
            <p:sp>
              <p:nvSpPr>
                <p:cNvPr id="4142" name="Google Shape;4142;p6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4"/>
              <p:cNvGrpSpPr/>
              <p:nvPr/>
            </p:nvGrpSpPr>
            <p:grpSpPr>
              <a:xfrm>
                <a:off x="5439053" y="3699274"/>
                <a:ext cx="31405" cy="26898"/>
                <a:chOff x="5439053" y="3699274"/>
                <a:chExt cx="31405" cy="26898"/>
              </a:xfrm>
            </p:grpSpPr>
            <p:sp>
              <p:nvSpPr>
                <p:cNvPr id="4145" name="Google Shape;4145;p6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4"/>
              <p:cNvGrpSpPr/>
              <p:nvPr/>
            </p:nvGrpSpPr>
            <p:grpSpPr>
              <a:xfrm>
                <a:off x="5412414" y="3622307"/>
                <a:ext cx="31499" cy="26993"/>
                <a:chOff x="5412414" y="3622307"/>
                <a:chExt cx="31499" cy="26993"/>
              </a:xfrm>
            </p:grpSpPr>
            <p:sp>
              <p:nvSpPr>
                <p:cNvPr id="4148" name="Google Shape;4148;p6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4"/>
              <p:cNvGrpSpPr/>
              <p:nvPr/>
            </p:nvGrpSpPr>
            <p:grpSpPr>
              <a:xfrm>
                <a:off x="5476254" y="3473949"/>
                <a:ext cx="26835" cy="26930"/>
                <a:chOff x="5476254" y="3473949"/>
                <a:chExt cx="26835" cy="26930"/>
              </a:xfrm>
            </p:grpSpPr>
            <p:sp>
              <p:nvSpPr>
                <p:cNvPr id="4151" name="Google Shape;4151;p6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4"/>
              <p:cNvGrpSpPr/>
              <p:nvPr/>
            </p:nvGrpSpPr>
            <p:grpSpPr>
              <a:xfrm>
                <a:off x="5564547" y="3481594"/>
                <a:ext cx="31397" cy="26898"/>
                <a:chOff x="5564547" y="3481594"/>
                <a:chExt cx="31397" cy="26898"/>
              </a:xfrm>
            </p:grpSpPr>
            <p:sp>
              <p:nvSpPr>
                <p:cNvPr id="4154" name="Google Shape;4154;p6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4"/>
              <p:cNvGrpSpPr/>
              <p:nvPr/>
            </p:nvGrpSpPr>
            <p:grpSpPr>
              <a:xfrm>
                <a:off x="5534101" y="3470174"/>
                <a:ext cx="31397" cy="26906"/>
                <a:chOff x="5534101" y="3470174"/>
                <a:chExt cx="31397" cy="26906"/>
              </a:xfrm>
            </p:grpSpPr>
            <p:sp>
              <p:nvSpPr>
                <p:cNvPr id="4157" name="Google Shape;4157;p6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4"/>
              <p:cNvGrpSpPr/>
              <p:nvPr/>
            </p:nvGrpSpPr>
            <p:grpSpPr>
              <a:xfrm>
                <a:off x="5610879" y="3314486"/>
                <a:ext cx="31499" cy="26938"/>
                <a:chOff x="5610879" y="3314486"/>
                <a:chExt cx="31499" cy="26938"/>
              </a:xfrm>
            </p:grpSpPr>
            <p:sp>
              <p:nvSpPr>
                <p:cNvPr id="4160" name="Google Shape;4160;p6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4"/>
              <p:cNvGrpSpPr/>
              <p:nvPr/>
            </p:nvGrpSpPr>
            <p:grpSpPr>
              <a:xfrm>
                <a:off x="4834525" y="3501382"/>
                <a:ext cx="31499" cy="26898"/>
                <a:chOff x="4834525" y="3501382"/>
                <a:chExt cx="31499" cy="26898"/>
              </a:xfrm>
            </p:grpSpPr>
            <p:sp>
              <p:nvSpPr>
                <p:cNvPr id="4163" name="Google Shape;4163;p6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4"/>
              <p:cNvGrpSpPr/>
              <p:nvPr/>
            </p:nvGrpSpPr>
            <p:grpSpPr>
              <a:xfrm>
                <a:off x="4898460" y="3580158"/>
                <a:ext cx="31405" cy="26898"/>
                <a:chOff x="4898460" y="3580158"/>
                <a:chExt cx="31405" cy="26898"/>
              </a:xfrm>
            </p:grpSpPr>
            <p:sp>
              <p:nvSpPr>
                <p:cNvPr id="4166" name="Google Shape;4166;p6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4"/>
              <p:cNvGrpSpPr/>
              <p:nvPr/>
            </p:nvGrpSpPr>
            <p:grpSpPr>
              <a:xfrm>
                <a:off x="4882667" y="3608032"/>
                <a:ext cx="31499" cy="27001"/>
                <a:chOff x="4882667" y="3608032"/>
                <a:chExt cx="31499" cy="27001"/>
              </a:xfrm>
            </p:grpSpPr>
            <p:sp>
              <p:nvSpPr>
                <p:cNvPr id="4169" name="Google Shape;4169;p6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4"/>
              <p:cNvGrpSpPr/>
              <p:nvPr/>
            </p:nvGrpSpPr>
            <p:grpSpPr>
              <a:xfrm>
                <a:off x="4843373" y="3631407"/>
                <a:ext cx="16273" cy="16186"/>
                <a:chOff x="4843373" y="3631407"/>
                <a:chExt cx="16273" cy="16186"/>
              </a:xfrm>
            </p:grpSpPr>
            <p:sp>
              <p:nvSpPr>
                <p:cNvPr id="4172" name="Google Shape;4172;p6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4727773" y="3591578"/>
                <a:ext cx="31499" cy="26898"/>
                <a:chOff x="4727773" y="3591578"/>
                <a:chExt cx="31499" cy="26898"/>
              </a:xfrm>
            </p:grpSpPr>
            <p:sp>
              <p:nvSpPr>
                <p:cNvPr id="4175" name="Google Shape;4175;p6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6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64"/>
              <p:cNvGrpSpPr/>
              <p:nvPr/>
            </p:nvGrpSpPr>
            <p:grpSpPr>
              <a:xfrm>
                <a:off x="4609421" y="3577398"/>
                <a:ext cx="31499" cy="27001"/>
                <a:chOff x="4609421" y="3577398"/>
                <a:chExt cx="31499" cy="27001"/>
              </a:xfrm>
            </p:grpSpPr>
            <p:sp>
              <p:nvSpPr>
                <p:cNvPr id="4180" name="Google Shape;4180;p6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4"/>
              <p:cNvGrpSpPr/>
              <p:nvPr/>
            </p:nvGrpSpPr>
            <p:grpSpPr>
              <a:xfrm>
                <a:off x="4649289" y="3577398"/>
                <a:ext cx="31499" cy="27001"/>
                <a:chOff x="4649289" y="3577398"/>
                <a:chExt cx="31499" cy="27001"/>
              </a:xfrm>
            </p:grpSpPr>
            <p:sp>
              <p:nvSpPr>
                <p:cNvPr id="4183" name="Google Shape;4183;p6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4"/>
              <p:cNvGrpSpPr/>
              <p:nvPr/>
            </p:nvGrpSpPr>
            <p:grpSpPr>
              <a:xfrm>
                <a:off x="4605614" y="3639523"/>
                <a:ext cx="31499" cy="26906"/>
                <a:chOff x="4605614" y="3639523"/>
                <a:chExt cx="31499" cy="26906"/>
              </a:xfrm>
            </p:grpSpPr>
            <p:sp>
              <p:nvSpPr>
                <p:cNvPr id="4186" name="Google Shape;4186;p6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4785149" y="3618846"/>
                <a:ext cx="26930" cy="26843"/>
                <a:chOff x="4785149" y="3618846"/>
                <a:chExt cx="26930" cy="26843"/>
              </a:xfrm>
            </p:grpSpPr>
            <p:sp>
              <p:nvSpPr>
                <p:cNvPr id="4189" name="Google Shape;4189;p6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4810167" y="3601567"/>
                <a:ext cx="31405" cy="26898"/>
                <a:chOff x="4810167" y="3601567"/>
                <a:chExt cx="31405" cy="26898"/>
              </a:xfrm>
            </p:grpSpPr>
            <p:sp>
              <p:nvSpPr>
                <p:cNvPr id="4192" name="Google Shape;4192;p6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4"/>
              <p:cNvGrpSpPr/>
              <p:nvPr/>
            </p:nvGrpSpPr>
            <p:grpSpPr>
              <a:xfrm>
                <a:off x="4831002" y="3373230"/>
                <a:ext cx="31405" cy="26898"/>
                <a:chOff x="4831002" y="3373230"/>
                <a:chExt cx="31405" cy="26898"/>
              </a:xfrm>
            </p:grpSpPr>
            <p:sp>
              <p:nvSpPr>
                <p:cNvPr id="4195" name="Google Shape;4195;p6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4"/>
              <p:cNvGrpSpPr/>
              <p:nvPr/>
            </p:nvGrpSpPr>
            <p:grpSpPr>
              <a:xfrm>
                <a:off x="4719311" y="3355054"/>
                <a:ext cx="31499" cy="27001"/>
                <a:chOff x="4719311" y="3355054"/>
                <a:chExt cx="31499" cy="27001"/>
              </a:xfrm>
            </p:grpSpPr>
            <p:sp>
              <p:nvSpPr>
                <p:cNvPr id="4198" name="Google Shape;4198;p6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4"/>
              <p:cNvGrpSpPr/>
              <p:nvPr/>
            </p:nvGrpSpPr>
            <p:grpSpPr>
              <a:xfrm>
                <a:off x="4798755" y="3450260"/>
                <a:ext cx="26930" cy="26930"/>
                <a:chOff x="4798755" y="3450260"/>
                <a:chExt cx="26930" cy="26930"/>
              </a:xfrm>
            </p:grpSpPr>
            <p:sp>
              <p:nvSpPr>
                <p:cNvPr id="4201" name="Google Shape;4201;p6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4"/>
              <p:cNvGrpSpPr/>
              <p:nvPr/>
            </p:nvGrpSpPr>
            <p:grpSpPr>
              <a:xfrm>
                <a:off x="4645576" y="3467555"/>
                <a:ext cx="31405" cy="26953"/>
                <a:chOff x="4645576" y="3467555"/>
                <a:chExt cx="31405" cy="26953"/>
              </a:xfrm>
            </p:grpSpPr>
            <p:sp>
              <p:nvSpPr>
                <p:cNvPr id="4204" name="Google Shape;4204;p6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4"/>
              <p:cNvGrpSpPr/>
              <p:nvPr/>
            </p:nvGrpSpPr>
            <p:grpSpPr>
              <a:xfrm>
                <a:off x="4687631" y="3583965"/>
                <a:ext cx="31499" cy="26898"/>
                <a:chOff x="4687631" y="3583965"/>
                <a:chExt cx="31499" cy="26898"/>
              </a:xfrm>
            </p:grpSpPr>
            <p:sp>
              <p:nvSpPr>
                <p:cNvPr id="4207" name="Google Shape;4207;p6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4"/>
              <p:cNvGrpSpPr/>
              <p:nvPr/>
            </p:nvGrpSpPr>
            <p:grpSpPr>
              <a:xfrm>
                <a:off x="4719311" y="3471314"/>
                <a:ext cx="31499" cy="27001"/>
                <a:chOff x="4719311" y="3471314"/>
                <a:chExt cx="31499" cy="27001"/>
              </a:xfrm>
            </p:grpSpPr>
            <p:sp>
              <p:nvSpPr>
                <p:cNvPr id="4210" name="Google Shape;4210;p6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4"/>
              <p:cNvGrpSpPr/>
              <p:nvPr/>
            </p:nvGrpSpPr>
            <p:grpSpPr>
              <a:xfrm>
                <a:off x="4719311" y="3434404"/>
                <a:ext cx="31499" cy="26898"/>
                <a:chOff x="4719311" y="3434404"/>
                <a:chExt cx="31499" cy="26898"/>
              </a:xfrm>
            </p:grpSpPr>
            <p:sp>
              <p:nvSpPr>
                <p:cNvPr id="4213" name="Google Shape;4213;p6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4"/>
              <p:cNvGrpSpPr/>
              <p:nvPr/>
            </p:nvGrpSpPr>
            <p:grpSpPr>
              <a:xfrm>
                <a:off x="4768876" y="3401772"/>
                <a:ext cx="31499" cy="26898"/>
                <a:chOff x="4768876" y="3401772"/>
                <a:chExt cx="31499" cy="26898"/>
              </a:xfrm>
            </p:grpSpPr>
            <p:sp>
              <p:nvSpPr>
                <p:cNvPr id="4216" name="Google Shape;4216;p6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4"/>
              <p:cNvGrpSpPr/>
              <p:nvPr/>
            </p:nvGrpSpPr>
            <p:grpSpPr>
              <a:xfrm>
                <a:off x="4762214" y="3471377"/>
                <a:ext cx="26938" cy="26938"/>
                <a:chOff x="4762214" y="3471377"/>
                <a:chExt cx="26938" cy="26938"/>
              </a:xfrm>
            </p:grpSpPr>
            <p:sp>
              <p:nvSpPr>
                <p:cNvPr id="4219" name="Google Shape;4219;p6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4"/>
              <p:cNvGrpSpPr/>
              <p:nvPr/>
            </p:nvGrpSpPr>
            <p:grpSpPr>
              <a:xfrm>
                <a:off x="4790473" y="3344782"/>
                <a:ext cx="31405" cy="26898"/>
                <a:chOff x="4790473" y="3344782"/>
                <a:chExt cx="31405" cy="26898"/>
              </a:xfrm>
            </p:grpSpPr>
            <p:sp>
              <p:nvSpPr>
                <p:cNvPr id="4222" name="Google Shape;4222;p6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4"/>
              <p:cNvGrpSpPr/>
              <p:nvPr/>
            </p:nvGrpSpPr>
            <p:grpSpPr>
              <a:xfrm>
                <a:off x="4823774" y="3950733"/>
                <a:ext cx="37398" cy="32034"/>
                <a:chOff x="4823774" y="3950733"/>
                <a:chExt cx="37398" cy="32034"/>
              </a:xfrm>
            </p:grpSpPr>
            <p:sp>
              <p:nvSpPr>
                <p:cNvPr id="4225" name="Google Shape;4225;p6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4"/>
              <p:cNvGrpSpPr/>
              <p:nvPr/>
            </p:nvGrpSpPr>
            <p:grpSpPr>
              <a:xfrm>
                <a:off x="4823396" y="4110566"/>
                <a:ext cx="31405" cy="26906"/>
                <a:chOff x="4823396" y="4110566"/>
                <a:chExt cx="31405" cy="26906"/>
              </a:xfrm>
            </p:grpSpPr>
            <p:sp>
              <p:nvSpPr>
                <p:cNvPr id="4228" name="Google Shape;4228;p6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4"/>
              <p:cNvGrpSpPr/>
              <p:nvPr/>
            </p:nvGrpSpPr>
            <p:grpSpPr>
              <a:xfrm>
                <a:off x="4838332" y="3821150"/>
                <a:ext cx="31499" cy="26898"/>
                <a:chOff x="4838332" y="3821150"/>
                <a:chExt cx="31499" cy="26898"/>
              </a:xfrm>
            </p:grpSpPr>
            <p:sp>
              <p:nvSpPr>
                <p:cNvPr id="4231" name="Google Shape;4231;p6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4"/>
              <p:cNvGrpSpPr/>
              <p:nvPr/>
            </p:nvGrpSpPr>
            <p:grpSpPr>
              <a:xfrm>
                <a:off x="4661275" y="3815007"/>
                <a:ext cx="36824" cy="31523"/>
                <a:chOff x="4661275" y="3815007"/>
                <a:chExt cx="36824" cy="31523"/>
              </a:xfrm>
            </p:grpSpPr>
            <p:sp>
              <p:nvSpPr>
                <p:cNvPr id="4234" name="Google Shape;4234;p6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4558998" y="3851037"/>
                <a:ext cx="33591" cy="28699"/>
                <a:chOff x="4558998" y="3851037"/>
                <a:chExt cx="33591" cy="28699"/>
              </a:xfrm>
            </p:grpSpPr>
            <p:sp>
              <p:nvSpPr>
                <p:cNvPr id="4237" name="Google Shape;4237;p6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4"/>
              <p:cNvGrpSpPr/>
              <p:nvPr/>
            </p:nvGrpSpPr>
            <p:grpSpPr>
              <a:xfrm>
                <a:off x="4696762" y="3638587"/>
                <a:ext cx="33591" cy="28794"/>
                <a:chOff x="4696762" y="3638587"/>
                <a:chExt cx="33591" cy="28794"/>
              </a:xfrm>
            </p:grpSpPr>
            <p:sp>
              <p:nvSpPr>
                <p:cNvPr id="4240" name="Google Shape;4240;p6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4"/>
              <p:cNvGrpSpPr/>
              <p:nvPr/>
            </p:nvGrpSpPr>
            <p:grpSpPr>
              <a:xfrm>
                <a:off x="4929479" y="3939140"/>
                <a:ext cx="33497" cy="28692"/>
                <a:chOff x="4929479" y="3939140"/>
                <a:chExt cx="33497" cy="28692"/>
              </a:xfrm>
            </p:grpSpPr>
            <p:sp>
              <p:nvSpPr>
                <p:cNvPr id="4243" name="Google Shape;4243;p6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4"/>
              <p:cNvGrpSpPr/>
              <p:nvPr/>
            </p:nvGrpSpPr>
            <p:grpSpPr>
              <a:xfrm>
                <a:off x="4907119" y="3986039"/>
                <a:ext cx="33497" cy="28699"/>
                <a:chOff x="4907119" y="3986039"/>
                <a:chExt cx="33497" cy="28699"/>
              </a:xfrm>
            </p:grpSpPr>
            <p:sp>
              <p:nvSpPr>
                <p:cNvPr id="4246" name="Google Shape;4246;p6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4"/>
              <p:cNvGrpSpPr/>
              <p:nvPr/>
            </p:nvGrpSpPr>
            <p:grpSpPr>
              <a:xfrm>
                <a:off x="4911783" y="4048102"/>
                <a:ext cx="33591" cy="28762"/>
                <a:chOff x="4911783" y="4048102"/>
                <a:chExt cx="33591" cy="28762"/>
              </a:xfrm>
            </p:grpSpPr>
            <p:sp>
              <p:nvSpPr>
                <p:cNvPr id="4249" name="Google Shape;4249;p6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4"/>
              <p:cNvGrpSpPr/>
              <p:nvPr/>
            </p:nvGrpSpPr>
            <p:grpSpPr>
              <a:xfrm>
                <a:off x="4762623" y="3837847"/>
                <a:ext cx="42416" cy="36273"/>
                <a:chOff x="4762623" y="3837847"/>
                <a:chExt cx="42416" cy="36273"/>
              </a:xfrm>
            </p:grpSpPr>
            <p:sp>
              <p:nvSpPr>
                <p:cNvPr id="4254" name="Google Shape;4254;p6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4"/>
              <p:cNvGrpSpPr/>
              <p:nvPr/>
            </p:nvGrpSpPr>
            <p:grpSpPr>
              <a:xfrm>
                <a:off x="4746044" y="4104966"/>
                <a:ext cx="33497" cy="28699"/>
                <a:chOff x="4746044" y="4104966"/>
                <a:chExt cx="33497" cy="28699"/>
              </a:xfrm>
            </p:grpSpPr>
            <p:sp>
              <p:nvSpPr>
                <p:cNvPr id="4257" name="Google Shape;4257;p6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4"/>
              <p:cNvGrpSpPr/>
              <p:nvPr/>
            </p:nvGrpSpPr>
            <p:grpSpPr>
              <a:xfrm>
                <a:off x="4859646" y="4162554"/>
                <a:ext cx="33591" cy="28762"/>
                <a:chOff x="4859646" y="4162554"/>
                <a:chExt cx="33591" cy="28762"/>
              </a:xfrm>
            </p:grpSpPr>
            <p:sp>
              <p:nvSpPr>
                <p:cNvPr id="4260" name="Google Shape;4260;p6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64"/>
            <p:cNvGrpSpPr/>
            <p:nvPr/>
          </p:nvGrpSpPr>
          <p:grpSpPr>
            <a:xfrm>
              <a:off x="3597785" y="3274438"/>
              <a:ext cx="855610" cy="1122100"/>
              <a:chOff x="3597785" y="3274438"/>
              <a:chExt cx="855610" cy="1122100"/>
            </a:xfrm>
          </p:grpSpPr>
          <p:grpSp>
            <p:nvGrpSpPr>
              <p:cNvPr id="4263" name="Google Shape;4263;p64"/>
              <p:cNvGrpSpPr/>
              <p:nvPr/>
            </p:nvGrpSpPr>
            <p:grpSpPr>
              <a:xfrm>
                <a:off x="3617857" y="3284717"/>
                <a:ext cx="826785" cy="1099165"/>
                <a:chOff x="3617857" y="3284717"/>
                <a:chExt cx="826785" cy="1099165"/>
              </a:xfrm>
            </p:grpSpPr>
            <p:sp>
              <p:nvSpPr>
                <p:cNvPr id="4264" name="Google Shape;4264;p6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4"/>
              <p:cNvGrpSpPr/>
              <p:nvPr/>
            </p:nvGrpSpPr>
            <p:grpSpPr>
              <a:xfrm>
                <a:off x="4180904" y="4251758"/>
                <a:ext cx="37783" cy="32420"/>
                <a:chOff x="4180904" y="4251758"/>
                <a:chExt cx="37783" cy="32420"/>
              </a:xfrm>
            </p:grpSpPr>
            <p:sp>
              <p:nvSpPr>
                <p:cNvPr id="4321" name="Google Shape;4321;p6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4"/>
              <p:cNvGrpSpPr/>
              <p:nvPr/>
            </p:nvGrpSpPr>
            <p:grpSpPr>
              <a:xfrm>
                <a:off x="4201644" y="4081324"/>
                <a:ext cx="37783" cy="32364"/>
                <a:chOff x="4201644" y="4081324"/>
                <a:chExt cx="37783" cy="32364"/>
              </a:xfrm>
            </p:grpSpPr>
            <p:sp>
              <p:nvSpPr>
                <p:cNvPr id="4324" name="Google Shape;4324;p6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4"/>
              <p:cNvGrpSpPr/>
              <p:nvPr/>
            </p:nvGrpSpPr>
            <p:grpSpPr>
              <a:xfrm>
                <a:off x="4284416" y="3887428"/>
                <a:ext cx="37783" cy="32451"/>
                <a:chOff x="4284416" y="3887428"/>
                <a:chExt cx="37783" cy="32451"/>
              </a:xfrm>
            </p:grpSpPr>
            <p:sp>
              <p:nvSpPr>
                <p:cNvPr id="4327" name="Google Shape;4327;p6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4"/>
              <p:cNvGrpSpPr/>
              <p:nvPr/>
            </p:nvGrpSpPr>
            <p:grpSpPr>
              <a:xfrm>
                <a:off x="4223721" y="3860404"/>
                <a:ext cx="37870" cy="32364"/>
                <a:chOff x="4223721" y="3860404"/>
                <a:chExt cx="37870" cy="32364"/>
              </a:xfrm>
            </p:grpSpPr>
            <p:sp>
              <p:nvSpPr>
                <p:cNvPr id="4330" name="Google Shape;4330;p6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4"/>
              <p:cNvGrpSpPr/>
              <p:nvPr/>
            </p:nvGrpSpPr>
            <p:grpSpPr>
              <a:xfrm>
                <a:off x="4104889" y="3699242"/>
                <a:ext cx="37776" cy="32357"/>
                <a:chOff x="4104889" y="3699242"/>
                <a:chExt cx="37776" cy="32357"/>
              </a:xfrm>
            </p:grpSpPr>
            <p:sp>
              <p:nvSpPr>
                <p:cNvPr id="4333" name="Google Shape;4333;p6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4"/>
              <p:cNvGrpSpPr/>
              <p:nvPr/>
            </p:nvGrpSpPr>
            <p:grpSpPr>
              <a:xfrm>
                <a:off x="4143608" y="3475121"/>
                <a:ext cx="37878" cy="32420"/>
                <a:chOff x="4143608" y="3475121"/>
                <a:chExt cx="37878" cy="32420"/>
              </a:xfrm>
            </p:grpSpPr>
            <p:sp>
              <p:nvSpPr>
                <p:cNvPr id="4336" name="Google Shape;4336;p6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4"/>
              <p:cNvGrpSpPr/>
              <p:nvPr/>
            </p:nvGrpSpPr>
            <p:grpSpPr>
              <a:xfrm>
                <a:off x="4217248" y="3570893"/>
                <a:ext cx="37776" cy="32364"/>
                <a:chOff x="4217248" y="3570893"/>
                <a:chExt cx="37776" cy="32364"/>
              </a:xfrm>
            </p:grpSpPr>
            <p:sp>
              <p:nvSpPr>
                <p:cNvPr id="4339" name="Google Shape;4339;p6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4"/>
              <p:cNvGrpSpPr/>
              <p:nvPr/>
            </p:nvGrpSpPr>
            <p:grpSpPr>
              <a:xfrm>
                <a:off x="4255307" y="3431612"/>
                <a:ext cx="37776" cy="32451"/>
                <a:chOff x="4255307" y="3431612"/>
                <a:chExt cx="37776" cy="32451"/>
              </a:xfrm>
            </p:grpSpPr>
            <p:sp>
              <p:nvSpPr>
                <p:cNvPr id="4342" name="Google Shape;4342;p6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4"/>
              <p:cNvGrpSpPr/>
              <p:nvPr/>
            </p:nvGrpSpPr>
            <p:grpSpPr>
              <a:xfrm>
                <a:off x="3853052" y="3577398"/>
                <a:ext cx="37776" cy="32420"/>
                <a:chOff x="3853052" y="3577398"/>
                <a:chExt cx="37776" cy="32420"/>
              </a:xfrm>
            </p:grpSpPr>
            <p:sp>
              <p:nvSpPr>
                <p:cNvPr id="4345" name="Google Shape;4345;p6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4"/>
              <p:cNvGrpSpPr/>
              <p:nvPr/>
            </p:nvGrpSpPr>
            <p:grpSpPr>
              <a:xfrm>
                <a:off x="4039908" y="3412107"/>
                <a:ext cx="37776" cy="32357"/>
                <a:chOff x="4039908" y="3412107"/>
                <a:chExt cx="37776" cy="32357"/>
              </a:xfrm>
            </p:grpSpPr>
            <p:sp>
              <p:nvSpPr>
                <p:cNvPr id="4348" name="Google Shape;4348;p6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4"/>
              <p:cNvGrpSpPr/>
              <p:nvPr/>
            </p:nvGrpSpPr>
            <p:grpSpPr>
              <a:xfrm>
                <a:off x="4017360" y="3342061"/>
                <a:ext cx="37870" cy="32380"/>
                <a:chOff x="4017360" y="3342061"/>
                <a:chExt cx="37870" cy="32380"/>
              </a:xfrm>
            </p:grpSpPr>
            <p:sp>
              <p:nvSpPr>
                <p:cNvPr id="4351" name="Google Shape;4351;p6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5" name="Google Shape;4355;p64"/>
              <p:cNvGrpSpPr/>
              <p:nvPr/>
            </p:nvGrpSpPr>
            <p:grpSpPr>
              <a:xfrm>
                <a:off x="3750870" y="3418650"/>
                <a:ext cx="37776" cy="32380"/>
                <a:chOff x="3750870" y="3418650"/>
                <a:chExt cx="37776" cy="32380"/>
              </a:xfrm>
            </p:grpSpPr>
            <p:sp>
              <p:nvSpPr>
                <p:cNvPr id="4356" name="Google Shape;4356;p6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4"/>
              <p:cNvGrpSpPr/>
              <p:nvPr/>
            </p:nvGrpSpPr>
            <p:grpSpPr>
              <a:xfrm>
                <a:off x="3632509" y="3274438"/>
                <a:ext cx="37783" cy="32357"/>
                <a:chOff x="3632509" y="3274438"/>
                <a:chExt cx="37783" cy="32357"/>
              </a:xfrm>
            </p:grpSpPr>
            <p:sp>
              <p:nvSpPr>
                <p:cNvPr id="4359" name="Google Shape;4359;p6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4"/>
              <p:cNvGrpSpPr/>
              <p:nvPr/>
            </p:nvGrpSpPr>
            <p:grpSpPr>
              <a:xfrm>
                <a:off x="3906424" y="3297561"/>
                <a:ext cx="37776" cy="32451"/>
                <a:chOff x="3906424" y="3297561"/>
                <a:chExt cx="37776" cy="32451"/>
              </a:xfrm>
            </p:grpSpPr>
            <p:sp>
              <p:nvSpPr>
                <p:cNvPr id="4362" name="Google Shape;4362;p6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4"/>
              <p:cNvGrpSpPr/>
              <p:nvPr/>
            </p:nvGrpSpPr>
            <p:grpSpPr>
              <a:xfrm>
                <a:off x="3866084" y="3412107"/>
                <a:ext cx="37776" cy="32357"/>
                <a:chOff x="3866084" y="3412107"/>
                <a:chExt cx="37776" cy="32357"/>
              </a:xfrm>
            </p:grpSpPr>
            <p:sp>
              <p:nvSpPr>
                <p:cNvPr id="4365" name="Google Shape;4365;p6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4"/>
              <p:cNvGrpSpPr/>
              <p:nvPr/>
            </p:nvGrpSpPr>
            <p:grpSpPr>
              <a:xfrm>
                <a:off x="4023919" y="3766409"/>
                <a:ext cx="37783" cy="32357"/>
                <a:chOff x="4023919" y="3766409"/>
                <a:chExt cx="37783" cy="32357"/>
              </a:xfrm>
            </p:grpSpPr>
            <p:sp>
              <p:nvSpPr>
                <p:cNvPr id="4368" name="Google Shape;4368;p6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4"/>
              <p:cNvGrpSpPr/>
              <p:nvPr/>
            </p:nvGrpSpPr>
            <p:grpSpPr>
              <a:xfrm>
                <a:off x="3973882" y="3779449"/>
                <a:ext cx="37776" cy="32357"/>
                <a:chOff x="3973882" y="3779449"/>
                <a:chExt cx="37776" cy="32357"/>
              </a:xfrm>
            </p:grpSpPr>
            <p:sp>
              <p:nvSpPr>
                <p:cNvPr id="4371" name="Google Shape;4371;p6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4"/>
              <p:cNvGrpSpPr/>
              <p:nvPr/>
            </p:nvGrpSpPr>
            <p:grpSpPr>
              <a:xfrm>
                <a:off x="4073398" y="3838028"/>
                <a:ext cx="37776" cy="32380"/>
                <a:chOff x="4073398" y="3838028"/>
                <a:chExt cx="37776" cy="32380"/>
              </a:xfrm>
            </p:grpSpPr>
            <p:sp>
              <p:nvSpPr>
                <p:cNvPr id="4374" name="Google Shape;4374;p6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4"/>
              <p:cNvGrpSpPr/>
              <p:nvPr/>
            </p:nvGrpSpPr>
            <p:grpSpPr>
              <a:xfrm>
                <a:off x="4342672" y="4144496"/>
                <a:ext cx="37752" cy="32364"/>
                <a:chOff x="4342672" y="4144496"/>
                <a:chExt cx="37752" cy="32364"/>
              </a:xfrm>
            </p:grpSpPr>
            <p:sp>
              <p:nvSpPr>
                <p:cNvPr id="4377" name="Google Shape;4377;p6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4"/>
              <p:cNvGrpSpPr/>
              <p:nvPr/>
            </p:nvGrpSpPr>
            <p:grpSpPr>
              <a:xfrm>
                <a:off x="4406386" y="4056872"/>
                <a:ext cx="37783" cy="32364"/>
                <a:chOff x="4406386" y="4056872"/>
                <a:chExt cx="37783" cy="32364"/>
              </a:xfrm>
            </p:grpSpPr>
            <p:sp>
              <p:nvSpPr>
                <p:cNvPr id="4380" name="Google Shape;4380;p6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4"/>
              <p:cNvGrpSpPr/>
              <p:nvPr/>
            </p:nvGrpSpPr>
            <p:grpSpPr>
              <a:xfrm>
                <a:off x="4284416" y="4245254"/>
                <a:ext cx="37783" cy="32357"/>
                <a:chOff x="4284416" y="4245254"/>
                <a:chExt cx="37783" cy="32357"/>
              </a:xfrm>
            </p:grpSpPr>
            <p:sp>
              <p:nvSpPr>
                <p:cNvPr id="4383" name="Google Shape;4383;p6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4"/>
              <p:cNvGrpSpPr/>
              <p:nvPr/>
            </p:nvGrpSpPr>
            <p:grpSpPr>
              <a:xfrm>
                <a:off x="4219057" y="4331258"/>
                <a:ext cx="37776" cy="32364"/>
                <a:chOff x="4219057" y="4331258"/>
                <a:chExt cx="37776" cy="32364"/>
              </a:xfrm>
            </p:grpSpPr>
            <p:sp>
              <p:nvSpPr>
                <p:cNvPr id="4386" name="Google Shape;4386;p6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4"/>
              <p:cNvGrpSpPr/>
              <p:nvPr/>
            </p:nvGrpSpPr>
            <p:grpSpPr>
              <a:xfrm>
                <a:off x="4204122" y="4141688"/>
                <a:ext cx="33497" cy="28699"/>
                <a:chOff x="4204122" y="4141688"/>
                <a:chExt cx="33497" cy="28699"/>
              </a:xfrm>
            </p:grpSpPr>
            <p:sp>
              <p:nvSpPr>
                <p:cNvPr id="4389" name="Google Shape;4389;p6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4"/>
              <p:cNvGrpSpPr/>
              <p:nvPr/>
            </p:nvGrpSpPr>
            <p:grpSpPr>
              <a:xfrm>
                <a:off x="4301546" y="4003869"/>
                <a:ext cx="38916" cy="33324"/>
                <a:chOff x="4301546" y="4003869"/>
                <a:chExt cx="38916" cy="33324"/>
              </a:xfrm>
            </p:grpSpPr>
            <p:sp>
              <p:nvSpPr>
                <p:cNvPr id="4392" name="Google Shape;4392;p6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4"/>
              <p:cNvGrpSpPr/>
              <p:nvPr/>
            </p:nvGrpSpPr>
            <p:grpSpPr>
              <a:xfrm>
                <a:off x="4210681" y="3924669"/>
                <a:ext cx="36549" cy="31366"/>
                <a:chOff x="4210681" y="3924669"/>
                <a:chExt cx="36549" cy="31366"/>
              </a:xfrm>
            </p:grpSpPr>
            <p:sp>
              <p:nvSpPr>
                <p:cNvPr id="4395" name="Google Shape;4395;p6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4"/>
              <p:cNvGrpSpPr/>
              <p:nvPr/>
            </p:nvGrpSpPr>
            <p:grpSpPr>
              <a:xfrm>
                <a:off x="3987771" y="3628874"/>
                <a:ext cx="31499" cy="26993"/>
                <a:chOff x="3987771" y="3628874"/>
                <a:chExt cx="31499" cy="26993"/>
              </a:xfrm>
            </p:grpSpPr>
            <p:sp>
              <p:nvSpPr>
                <p:cNvPr id="4398" name="Google Shape;4398;p6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4"/>
              <p:cNvGrpSpPr/>
              <p:nvPr/>
            </p:nvGrpSpPr>
            <p:grpSpPr>
              <a:xfrm>
                <a:off x="4087382" y="3775674"/>
                <a:ext cx="31405" cy="26898"/>
                <a:chOff x="4087382" y="3775674"/>
                <a:chExt cx="31405" cy="26898"/>
              </a:xfrm>
            </p:grpSpPr>
            <p:sp>
              <p:nvSpPr>
                <p:cNvPr id="4401" name="Google Shape;4401;p6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4"/>
              <p:cNvGrpSpPr/>
              <p:nvPr/>
            </p:nvGrpSpPr>
            <p:grpSpPr>
              <a:xfrm>
                <a:off x="4118873" y="3856637"/>
                <a:ext cx="31405" cy="26906"/>
                <a:chOff x="4118873" y="3856637"/>
                <a:chExt cx="31405" cy="26906"/>
              </a:xfrm>
            </p:grpSpPr>
            <p:sp>
              <p:nvSpPr>
                <p:cNvPr id="4404" name="Google Shape;4404;p6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4"/>
              <p:cNvGrpSpPr/>
              <p:nvPr/>
            </p:nvGrpSpPr>
            <p:grpSpPr>
              <a:xfrm>
                <a:off x="4168541" y="3639523"/>
                <a:ext cx="31499" cy="26906"/>
                <a:chOff x="4168541" y="3639523"/>
                <a:chExt cx="31499" cy="26906"/>
              </a:xfrm>
            </p:grpSpPr>
            <p:sp>
              <p:nvSpPr>
                <p:cNvPr id="4407" name="Google Shape;4407;p6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4"/>
              <p:cNvGrpSpPr/>
              <p:nvPr/>
            </p:nvGrpSpPr>
            <p:grpSpPr>
              <a:xfrm>
                <a:off x="3965789" y="3393545"/>
                <a:ext cx="31405" cy="26945"/>
                <a:chOff x="3965789" y="3393545"/>
                <a:chExt cx="31405" cy="26945"/>
              </a:xfrm>
            </p:grpSpPr>
            <p:sp>
              <p:nvSpPr>
                <p:cNvPr id="4410" name="Google Shape;4410;p6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4"/>
              <p:cNvGrpSpPr/>
              <p:nvPr/>
            </p:nvGrpSpPr>
            <p:grpSpPr>
              <a:xfrm>
                <a:off x="3925166" y="3491008"/>
                <a:ext cx="31405" cy="27001"/>
                <a:chOff x="3925166" y="3491008"/>
                <a:chExt cx="31405" cy="27001"/>
              </a:xfrm>
            </p:grpSpPr>
            <p:sp>
              <p:nvSpPr>
                <p:cNvPr id="4413" name="Google Shape;4413;p6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4"/>
              <p:cNvGrpSpPr/>
              <p:nvPr/>
            </p:nvGrpSpPr>
            <p:grpSpPr>
              <a:xfrm>
                <a:off x="3682845" y="3340976"/>
                <a:ext cx="31397" cy="26898"/>
                <a:chOff x="3682845" y="3340976"/>
                <a:chExt cx="31397" cy="26898"/>
              </a:xfrm>
            </p:grpSpPr>
            <p:sp>
              <p:nvSpPr>
                <p:cNvPr id="4416" name="Google Shape;4416;p6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4"/>
              <p:cNvGrpSpPr/>
              <p:nvPr/>
            </p:nvGrpSpPr>
            <p:grpSpPr>
              <a:xfrm>
                <a:off x="3795393" y="3353725"/>
                <a:ext cx="31499" cy="26993"/>
                <a:chOff x="3795393" y="3353725"/>
                <a:chExt cx="31499" cy="26993"/>
              </a:xfrm>
            </p:grpSpPr>
            <p:sp>
              <p:nvSpPr>
                <p:cNvPr id="4419" name="Google Shape;4419;p6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4"/>
              <p:cNvGrpSpPr/>
              <p:nvPr/>
            </p:nvGrpSpPr>
            <p:grpSpPr>
              <a:xfrm>
                <a:off x="4176909" y="4363221"/>
                <a:ext cx="38924" cy="33316"/>
                <a:chOff x="4176909" y="4363221"/>
                <a:chExt cx="38924" cy="33316"/>
              </a:xfrm>
            </p:grpSpPr>
            <p:sp>
              <p:nvSpPr>
                <p:cNvPr id="4422" name="Google Shape;4422;p6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4"/>
              <p:cNvGrpSpPr/>
              <p:nvPr/>
            </p:nvGrpSpPr>
            <p:grpSpPr>
              <a:xfrm>
                <a:off x="4226191" y="4007660"/>
                <a:ext cx="33560" cy="28770"/>
                <a:chOff x="4226191" y="4007660"/>
                <a:chExt cx="33560" cy="28770"/>
              </a:xfrm>
            </p:grpSpPr>
            <p:sp>
              <p:nvSpPr>
                <p:cNvPr id="4425" name="Google Shape;4425;p6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4"/>
              <p:cNvGrpSpPr/>
              <p:nvPr/>
            </p:nvGrpSpPr>
            <p:grpSpPr>
              <a:xfrm>
                <a:off x="3597785" y="3377045"/>
                <a:ext cx="33591" cy="28699"/>
                <a:chOff x="3597785" y="3377045"/>
                <a:chExt cx="33591" cy="28699"/>
              </a:xfrm>
            </p:grpSpPr>
            <p:sp>
              <p:nvSpPr>
                <p:cNvPr id="4428" name="Google Shape;4428;p6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4"/>
              <p:cNvGrpSpPr/>
              <p:nvPr/>
            </p:nvGrpSpPr>
            <p:grpSpPr>
              <a:xfrm>
                <a:off x="3887870" y="3669796"/>
                <a:ext cx="33591" cy="28692"/>
                <a:chOff x="3887870" y="3669796"/>
                <a:chExt cx="33591" cy="28692"/>
              </a:xfrm>
            </p:grpSpPr>
            <p:sp>
              <p:nvSpPr>
                <p:cNvPr id="4431" name="Google Shape;4431;p6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4"/>
              <p:cNvGrpSpPr/>
              <p:nvPr/>
            </p:nvGrpSpPr>
            <p:grpSpPr>
              <a:xfrm>
                <a:off x="3818320" y="3481625"/>
                <a:ext cx="33497" cy="28770"/>
                <a:chOff x="3818320" y="3481625"/>
                <a:chExt cx="33497" cy="28770"/>
              </a:xfrm>
            </p:grpSpPr>
            <p:sp>
              <p:nvSpPr>
                <p:cNvPr id="4434" name="Google Shape;4434;p6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4"/>
              <p:cNvGrpSpPr/>
              <p:nvPr/>
            </p:nvGrpSpPr>
            <p:grpSpPr>
              <a:xfrm>
                <a:off x="4278139" y="4120948"/>
                <a:ext cx="37492" cy="32129"/>
                <a:chOff x="4278139" y="4120948"/>
                <a:chExt cx="37492" cy="32129"/>
              </a:xfrm>
            </p:grpSpPr>
            <p:sp>
              <p:nvSpPr>
                <p:cNvPr id="4437" name="Google Shape;4437;p6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4"/>
              <p:cNvGrpSpPr/>
              <p:nvPr/>
            </p:nvGrpSpPr>
            <p:grpSpPr>
              <a:xfrm>
                <a:off x="4419898" y="3977388"/>
                <a:ext cx="33497" cy="28692"/>
                <a:chOff x="4419898" y="3977388"/>
                <a:chExt cx="33497" cy="28692"/>
              </a:xfrm>
            </p:grpSpPr>
            <p:sp>
              <p:nvSpPr>
                <p:cNvPr id="4440" name="Google Shape;4440;p6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4"/>
              <p:cNvGrpSpPr/>
              <p:nvPr/>
            </p:nvGrpSpPr>
            <p:grpSpPr>
              <a:xfrm>
                <a:off x="4158930" y="4034684"/>
                <a:ext cx="33497" cy="28762"/>
                <a:chOff x="4158930" y="4034684"/>
                <a:chExt cx="33497" cy="28762"/>
              </a:xfrm>
            </p:grpSpPr>
            <p:sp>
              <p:nvSpPr>
                <p:cNvPr id="4443" name="Google Shape;4443;p6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4"/>
              <p:cNvGrpSpPr/>
              <p:nvPr/>
            </p:nvGrpSpPr>
            <p:grpSpPr>
              <a:xfrm>
                <a:off x="4134949" y="3957049"/>
                <a:ext cx="33497" cy="28770"/>
                <a:chOff x="4134949" y="3957049"/>
                <a:chExt cx="33497" cy="28770"/>
              </a:xfrm>
            </p:grpSpPr>
            <p:sp>
              <p:nvSpPr>
                <p:cNvPr id="4446" name="Google Shape;4446;p6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4"/>
              <p:cNvGrpSpPr/>
              <p:nvPr/>
            </p:nvGrpSpPr>
            <p:grpSpPr>
              <a:xfrm>
                <a:off x="4193653" y="4184403"/>
                <a:ext cx="43580" cy="37264"/>
                <a:chOff x="4193653" y="4184403"/>
                <a:chExt cx="43580" cy="37264"/>
              </a:xfrm>
            </p:grpSpPr>
            <p:sp>
              <p:nvSpPr>
                <p:cNvPr id="4449" name="Google Shape;4449;p6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4"/>
              <p:cNvGrpSpPr/>
              <p:nvPr/>
            </p:nvGrpSpPr>
            <p:grpSpPr>
              <a:xfrm>
                <a:off x="4343600" y="3943844"/>
                <a:ext cx="43580" cy="37312"/>
                <a:chOff x="4343600" y="3943844"/>
                <a:chExt cx="43580" cy="37312"/>
              </a:xfrm>
            </p:grpSpPr>
            <p:sp>
              <p:nvSpPr>
                <p:cNvPr id="4452" name="Google Shape;4452;p6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4"/>
              <p:cNvGrpSpPr/>
              <p:nvPr/>
            </p:nvGrpSpPr>
            <p:grpSpPr>
              <a:xfrm>
                <a:off x="4172339" y="3381693"/>
                <a:ext cx="31499" cy="27001"/>
                <a:chOff x="4172339" y="3381693"/>
                <a:chExt cx="31499" cy="27001"/>
              </a:xfrm>
            </p:grpSpPr>
            <p:sp>
              <p:nvSpPr>
                <p:cNvPr id="4455" name="Google Shape;4455;p6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60"/>
        <p:cNvGrpSpPr/>
        <p:nvPr/>
      </p:nvGrpSpPr>
      <p:grpSpPr>
        <a:xfrm>
          <a:off x="0" y="0"/>
          <a:ext cx="0" cy="0"/>
          <a:chOff x="0" y="0"/>
          <a:chExt cx="0" cy="0"/>
        </a:xfrm>
      </p:grpSpPr>
      <p:grpSp>
        <p:nvGrpSpPr>
          <p:cNvPr id="4461" name="Google Shape;4461;p65"/>
          <p:cNvGrpSpPr/>
          <p:nvPr/>
        </p:nvGrpSpPr>
        <p:grpSpPr>
          <a:xfrm>
            <a:off x="729274" y="969771"/>
            <a:ext cx="2507799" cy="206239"/>
            <a:chOff x="106648" y="895722"/>
            <a:chExt cx="4481413" cy="374300"/>
          </a:xfrm>
        </p:grpSpPr>
        <p:grpSp>
          <p:nvGrpSpPr>
            <p:cNvPr id="4462" name="Google Shape;4462;p65"/>
            <p:cNvGrpSpPr/>
            <p:nvPr/>
          </p:nvGrpSpPr>
          <p:grpSpPr>
            <a:xfrm>
              <a:off x="2233276" y="895722"/>
              <a:ext cx="1082667" cy="223591"/>
              <a:chOff x="4808316" y="2800065"/>
              <a:chExt cx="1999386" cy="412910"/>
            </a:xfrm>
          </p:grpSpPr>
          <p:sp>
            <p:nvSpPr>
              <p:cNvPr id="4463" name="Google Shape;4463;p6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4" name="Google Shape;4464;p65"/>
              <p:cNvGrpSpPr/>
              <p:nvPr/>
            </p:nvGrpSpPr>
            <p:grpSpPr>
              <a:xfrm>
                <a:off x="4808316" y="2800065"/>
                <a:ext cx="92400" cy="411825"/>
                <a:chOff x="845575" y="2563700"/>
                <a:chExt cx="92400" cy="411825"/>
              </a:xfrm>
            </p:grpSpPr>
            <p:cxnSp>
              <p:nvCxnSpPr>
                <p:cNvPr id="4465" name="Google Shape;4465;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6" name="Google Shape;4466;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7" name="Google Shape;4467;p65"/>
            <p:cNvGrpSpPr/>
            <p:nvPr/>
          </p:nvGrpSpPr>
          <p:grpSpPr>
            <a:xfrm>
              <a:off x="106648" y="895722"/>
              <a:ext cx="1088401" cy="223591"/>
              <a:chOff x="881025" y="2800065"/>
              <a:chExt cx="2009975" cy="412910"/>
            </a:xfrm>
          </p:grpSpPr>
          <p:sp>
            <p:nvSpPr>
              <p:cNvPr id="4468" name="Google Shape;4468;p6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65"/>
              <p:cNvGrpSpPr/>
              <p:nvPr/>
            </p:nvGrpSpPr>
            <p:grpSpPr>
              <a:xfrm>
                <a:off x="881025" y="2800065"/>
                <a:ext cx="92400" cy="411825"/>
                <a:chOff x="845575" y="2563700"/>
                <a:chExt cx="92400" cy="411825"/>
              </a:xfrm>
            </p:grpSpPr>
            <p:cxnSp>
              <p:nvCxnSpPr>
                <p:cNvPr id="4470" name="Google Shape;4470;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1" name="Google Shape;4471;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2" name="Google Shape;4472;p65"/>
            <p:cNvGrpSpPr/>
            <p:nvPr/>
          </p:nvGrpSpPr>
          <p:grpSpPr>
            <a:xfrm>
              <a:off x="1172346" y="1047018"/>
              <a:ext cx="1083151" cy="223003"/>
              <a:chOff x="2849073" y="3079467"/>
              <a:chExt cx="2000279" cy="411825"/>
            </a:xfrm>
          </p:grpSpPr>
          <p:sp>
            <p:nvSpPr>
              <p:cNvPr id="4473" name="Google Shape;4473;p6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65"/>
              <p:cNvGrpSpPr/>
              <p:nvPr/>
            </p:nvGrpSpPr>
            <p:grpSpPr>
              <a:xfrm rot="10800000">
                <a:off x="2849073" y="3079467"/>
                <a:ext cx="92400" cy="411825"/>
                <a:chOff x="2070100" y="2563700"/>
                <a:chExt cx="92400" cy="411825"/>
              </a:xfrm>
            </p:grpSpPr>
            <p:cxnSp>
              <p:nvCxnSpPr>
                <p:cNvPr id="4475" name="Google Shape;4475;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6" name="Google Shape;4476;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7" name="Google Shape;4477;p65"/>
            <p:cNvGrpSpPr/>
            <p:nvPr/>
          </p:nvGrpSpPr>
          <p:grpSpPr>
            <a:xfrm>
              <a:off x="3290132" y="1047018"/>
              <a:ext cx="1297929" cy="223003"/>
              <a:chOff x="6760035" y="3079467"/>
              <a:chExt cx="2396914" cy="411825"/>
            </a:xfrm>
          </p:grpSpPr>
          <p:sp>
            <p:nvSpPr>
              <p:cNvPr id="4478" name="Google Shape;4478;p6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65"/>
              <p:cNvGrpSpPr/>
              <p:nvPr/>
            </p:nvGrpSpPr>
            <p:grpSpPr>
              <a:xfrm rot="10800000">
                <a:off x="6760035" y="3079467"/>
                <a:ext cx="92400" cy="411825"/>
                <a:chOff x="2070100" y="2563700"/>
                <a:chExt cx="92400" cy="411825"/>
              </a:xfrm>
            </p:grpSpPr>
            <p:cxnSp>
              <p:nvCxnSpPr>
                <p:cNvPr id="4480" name="Google Shape;4480;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1" name="Google Shape;4481;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2" name="Google Shape;4482;p65"/>
          <p:cNvGrpSpPr/>
          <p:nvPr/>
        </p:nvGrpSpPr>
        <p:grpSpPr>
          <a:xfrm>
            <a:off x="2147036" y="3369142"/>
            <a:ext cx="1086701" cy="799429"/>
            <a:chOff x="2183288" y="3555572"/>
            <a:chExt cx="1136241" cy="835873"/>
          </a:xfrm>
        </p:grpSpPr>
        <p:sp>
          <p:nvSpPr>
            <p:cNvPr id="4483" name="Google Shape;4483;p6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4" name="Google Shape;4484;p65"/>
            <p:cNvGrpSpPr/>
            <p:nvPr/>
          </p:nvGrpSpPr>
          <p:grpSpPr>
            <a:xfrm>
              <a:off x="2205895" y="3637269"/>
              <a:ext cx="1089848" cy="724993"/>
              <a:chOff x="2205895" y="3637269"/>
              <a:chExt cx="1089848" cy="724993"/>
            </a:xfrm>
          </p:grpSpPr>
          <p:sp>
            <p:nvSpPr>
              <p:cNvPr id="4485" name="Google Shape;4485;p6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1" name="Google Shape;4491;p6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6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3" name="Google Shape;4493;p65"/>
            <p:cNvGrpSpPr/>
            <p:nvPr/>
          </p:nvGrpSpPr>
          <p:grpSpPr>
            <a:xfrm>
              <a:off x="3173850" y="3779426"/>
              <a:ext cx="145679" cy="70048"/>
              <a:chOff x="3173850" y="3779426"/>
              <a:chExt cx="145679" cy="70048"/>
            </a:xfrm>
          </p:grpSpPr>
          <p:cxnSp>
            <p:nvCxnSpPr>
              <p:cNvPr id="4494" name="Google Shape;4494;p6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5" name="Google Shape;4495;p6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5"/>
            <p:cNvGrpSpPr/>
            <p:nvPr/>
          </p:nvGrpSpPr>
          <p:grpSpPr>
            <a:xfrm>
              <a:off x="2183288" y="4139483"/>
              <a:ext cx="145133" cy="70048"/>
              <a:chOff x="2183288" y="4139483"/>
              <a:chExt cx="145133" cy="70048"/>
            </a:xfrm>
          </p:grpSpPr>
          <p:cxnSp>
            <p:nvCxnSpPr>
              <p:cNvPr id="4497" name="Google Shape;4497;p6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8" name="Google Shape;4498;p6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9" name="Google Shape;4499;p6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6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1" name="Google Shape;4501;p65"/>
            <p:cNvGrpSpPr/>
            <p:nvPr/>
          </p:nvGrpSpPr>
          <p:grpSpPr>
            <a:xfrm>
              <a:off x="2943836" y="4268886"/>
              <a:ext cx="60717" cy="122559"/>
              <a:chOff x="2943836" y="4268886"/>
              <a:chExt cx="60717" cy="122559"/>
            </a:xfrm>
          </p:grpSpPr>
          <p:sp>
            <p:nvSpPr>
              <p:cNvPr id="4502" name="Google Shape;4502;p6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3" name="Google Shape;4503;p6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4" name="Google Shape;4504;p65"/>
          <p:cNvGrpSpPr/>
          <p:nvPr/>
        </p:nvGrpSpPr>
        <p:grpSpPr>
          <a:xfrm>
            <a:off x="3409981" y="1290142"/>
            <a:ext cx="1675870" cy="758251"/>
            <a:chOff x="3530532" y="1496185"/>
            <a:chExt cx="1562000" cy="706730"/>
          </a:xfrm>
        </p:grpSpPr>
        <p:cxnSp>
          <p:nvCxnSpPr>
            <p:cNvPr id="4505" name="Google Shape;4505;p6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6" name="Google Shape;4506;p65"/>
            <p:cNvGrpSpPr/>
            <p:nvPr/>
          </p:nvGrpSpPr>
          <p:grpSpPr>
            <a:xfrm>
              <a:off x="3530532" y="1496185"/>
              <a:ext cx="323430" cy="463587"/>
              <a:chOff x="3530532" y="1496185"/>
              <a:chExt cx="323430" cy="463587"/>
            </a:xfrm>
          </p:grpSpPr>
          <p:grpSp>
            <p:nvGrpSpPr>
              <p:cNvPr id="4507" name="Google Shape;4507;p65"/>
              <p:cNvGrpSpPr/>
              <p:nvPr/>
            </p:nvGrpSpPr>
            <p:grpSpPr>
              <a:xfrm>
                <a:off x="3567462" y="1496185"/>
                <a:ext cx="286500" cy="361376"/>
                <a:chOff x="3567462" y="1496185"/>
                <a:chExt cx="286500" cy="361376"/>
              </a:xfrm>
            </p:grpSpPr>
            <p:cxnSp>
              <p:nvCxnSpPr>
                <p:cNvPr id="4508" name="Google Shape;4508;p6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9" name="Google Shape;4509;p6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6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5"/>
            <p:cNvGrpSpPr/>
            <p:nvPr/>
          </p:nvGrpSpPr>
          <p:grpSpPr>
            <a:xfrm>
              <a:off x="3891569" y="1779209"/>
              <a:ext cx="323945" cy="423706"/>
              <a:chOff x="3891569" y="1779209"/>
              <a:chExt cx="323945" cy="423706"/>
            </a:xfrm>
          </p:grpSpPr>
          <p:grpSp>
            <p:nvGrpSpPr>
              <p:cNvPr id="4512" name="Google Shape;4512;p65"/>
              <p:cNvGrpSpPr/>
              <p:nvPr/>
            </p:nvGrpSpPr>
            <p:grpSpPr>
              <a:xfrm>
                <a:off x="3929014" y="1881638"/>
                <a:ext cx="286500" cy="321278"/>
                <a:chOff x="3929014" y="1881638"/>
                <a:chExt cx="286500" cy="321278"/>
              </a:xfrm>
            </p:grpSpPr>
            <p:cxnSp>
              <p:nvCxnSpPr>
                <p:cNvPr id="4513" name="Google Shape;4513;p6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4" name="Google Shape;4514;p6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6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5"/>
            <p:cNvGrpSpPr/>
            <p:nvPr/>
          </p:nvGrpSpPr>
          <p:grpSpPr>
            <a:xfrm>
              <a:off x="4252606" y="1496185"/>
              <a:ext cx="324721" cy="463587"/>
              <a:chOff x="4252606" y="1496185"/>
              <a:chExt cx="324721" cy="463587"/>
            </a:xfrm>
          </p:grpSpPr>
          <p:grpSp>
            <p:nvGrpSpPr>
              <p:cNvPr id="4517" name="Google Shape;4517;p65"/>
              <p:cNvGrpSpPr/>
              <p:nvPr/>
            </p:nvGrpSpPr>
            <p:grpSpPr>
              <a:xfrm>
                <a:off x="4290828" y="1496185"/>
                <a:ext cx="286500" cy="361376"/>
                <a:chOff x="4290828" y="1496185"/>
                <a:chExt cx="286500" cy="361376"/>
              </a:xfrm>
            </p:grpSpPr>
            <p:cxnSp>
              <p:nvCxnSpPr>
                <p:cNvPr id="4518" name="Google Shape;4518;p6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9" name="Google Shape;4519;p6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6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5"/>
            <p:cNvGrpSpPr/>
            <p:nvPr/>
          </p:nvGrpSpPr>
          <p:grpSpPr>
            <a:xfrm>
              <a:off x="4613643" y="1763716"/>
              <a:ext cx="325308" cy="439200"/>
              <a:chOff x="4613643" y="1763716"/>
              <a:chExt cx="325308" cy="439200"/>
            </a:xfrm>
          </p:grpSpPr>
          <p:grpSp>
            <p:nvGrpSpPr>
              <p:cNvPr id="4522" name="Google Shape;4522;p65"/>
              <p:cNvGrpSpPr/>
              <p:nvPr/>
            </p:nvGrpSpPr>
            <p:grpSpPr>
              <a:xfrm>
                <a:off x="4652451" y="1879538"/>
                <a:ext cx="286500" cy="323378"/>
                <a:chOff x="4652451" y="1879538"/>
                <a:chExt cx="286500" cy="323378"/>
              </a:xfrm>
            </p:grpSpPr>
            <p:cxnSp>
              <p:nvCxnSpPr>
                <p:cNvPr id="4523" name="Google Shape;4523;p6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4" name="Google Shape;4524;p6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6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6" name="Google Shape;4526;p65"/>
          <p:cNvGrpSpPr/>
          <p:nvPr/>
        </p:nvGrpSpPr>
        <p:grpSpPr>
          <a:xfrm>
            <a:off x="3421841" y="2143768"/>
            <a:ext cx="1652173" cy="391517"/>
            <a:chOff x="3512551" y="2358270"/>
            <a:chExt cx="1597383" cy="378533"/>
          </a:xfrm>
        </p:grpSpPr>
        <p:cxnSp>
          <p:nvCxnSpPr>
            <p:cNvPr id="4527" name="Google Shape;4527;p65"/>
            <p:cNvCxnSpPr>
              <a:stCxn id="4528" idx="6"/>
              <a:endCxn id="452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0" name="Google Shape;4530;p65"/>
            <p:cNvGrpSpPr/>
            <p:nvPr/>
          </p:nvGrpSpPr>
          <p:grpSpPr>
            <a:xfrm>
              <a:off x="3512551" y="2358270"/>
              <a:ext cx="225647" cy="307714"/>
              <a:chOff x="2182679" y="2004714"/>
              <a:chExt cx="792300" cy="1080458"/>
            </a:xfrm>
          </p:grpSpPr>
          <p:cxnSp>
            <p:nvCxnSpPr>
              <p:cNvPr id="4531" name="Google Shape;4531;p65"/>
              <p:cNvCxnSpPr>
                <a:stCxn id="453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8" name="Google Shape;4528;p6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5"/>
            <p:cNvGrpSpPr/>
            <p:nvPr/>
          </p:nvGrpSpPr>
          <p:grpSpPr>
            <a:xfrm>
              <a:off x="3969644" y="2440153"/>
              <a:ext cx="225853" cy="296651"/>
              <a:chOff x="3775710" y="1729289"/>
              <a:chExt cx="136500" cy="179289"/>
            </a:xfrm>
          </p:grpSpPr>
          <p:cxnSp>
            <p:nvCxnSpPr>
              <p:cNvPr id="4534" name="Google Shape;4534;p6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5" name="Google Shape;4535;p6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5"/>
            <p:cNvGrpSpPr/>
            <p:nvPr/>
          </p:nvGrpSpPr>
          <p:grpSpPr>
            <a:xfrm>
              <a:off x="4427051" y="2358270"/>
              <a:ext cx="225647" cy="307714"/>
              <a:chOff x="5393704" y="2004714"/>
              <a:chExt cx="792300" cy="1080458"/>
            </a:xfrm>
          </p:grpSpPr>
          <p:cxnSp>
            <p:nvCxnSpPr>
              <p:cNvPr id="4538" name="Google Shape;4538;p65"/>
              <p:cNvCxnSpPr>
                <a:stCxn id="453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0" name="Google Shape;4540;p6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5"/>
            <p:cNvGrpSpPr/>
            <p:nvPr/>
          </p:nvGrpSpPr>
          <p:grpSpPr>
            <a:xfrm>
              <a:off x="4884287" y="2440252"/>
              <a:ext cx="225647" cy="296532"/>
              <a:chOff x="6999166" y="2292572"/>
              <a:chExt cx="792300" cy="1041192"/>
            </a:xfrm>
          </p:grpSpPr>
          <p:cxnSp>
            <p:nvCxnSpPr>
              <p:cNvPr id="4542" name="Google Shape;4542;p6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9" name="Google Shape;4529;p6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4" name="Google Shape;4544;p65"/>
          <p:cNvGrpSpPr/>
          <p:nvPr/>
        </p:nvGrpSpPr>
        <p:grpSpPr>
          <a:xfrm>
            <a:off x="6842649" y="979967"/>
            <a:ext cx="1581844" cy="732818"/>
            <a:chOff x="634175" y="2986275"/>
            <a:chExt cx="3147949" cy="1458344"/>
          </a:xfrm>
        </p:grpSpPr>
        <p:cxnSp>
          <p:nvCxnSpPr>
            <p:cNvPr id="4545" name="Google Shape;4545;p65"/>
            <p:cNvCxnSpPr>
              <a:stCxn id="4546" idx="4"/>
              <a:endCxn id="454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8" name="Google Shape;4548;p65"/>
            <p:cNvCxnSpPr>
              <a:stCxn id="4547" idx="0"/>
              <a:endCxn id="454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0" name="Google Shape;4550;p65"/>
            <p:cNvCxnSpPr>
              <a:stCxn id="4549" idx="4"/>
              <a:endCxn id="455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65"/>
            <p:cNvCxnSpPr>
              <a:stCxn id="4551" idx="0"/>
              <a:endCxn id="455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3" name="Google Shape;4553;p6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9" name="Google Shape;4549;p6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6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6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7" name="Google Shape;4547;p6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4" name="Google Shape;4554;p65"/>
          <p:cNvGrpSpPr/>
          <p:nvPr/>
        </p:nvGrpSpPr>
        <p:grpSpPr>
          <a:xfrm>
            <a:off x="3410364" y="2674277"/>
            <a:ext cx="1675128" cy="313674"/>
            <a:chOff x="998425" y="1182125"/>
            <a:chExt cx="1065400" cy="199500"/>
          </a:xfrm>
        </p:grpSpPr>
        <p:sp>
          <p:nvSpPr>
            <p:cNvPr id="4555" name="Google Shape;4555;p6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5"/>
          <p:cNvGrpSpPr/>
          <p:nvPr/>
        </p:nvGrpSpPr>
        <p:grpSpPr>
          <a:xfrm>
            <a:off x="3410363" y="3630244"/>
            <a:ext cx="1675129" cy="525345"/>
            <a:chOff x="5194708" y="3484366"/>
            <a:chExt cx="3148148" cy="987304"/>
          </a:xfrm>
        </p:grpSpPr>
        <p:grpSp>
          <p:nvGrpSpPr>
            <p:cNvPr id="4561" name="Google Shape;4561;p65"/>
            <p:cNvGrpSpPr/>
            <p:nvPr/>
          </p:nvGrpSpPr>
          <p:grpSpPr>
            <a:xfrm>
              <a:off x="7531521" y="3484366"/>
              <a:ext cx="811335" cy="987304"/>
              <a:chOff x="3379425" y="1617275"/>
              <a:chExt cx="1090650" cy="1327200"/>
            </a:xfrm>
          </p:grpSpPr>
          <p:sp>
            <p:nvSpPr>
              <p:cNvPr id="4562" name="Google Shape;4562;p6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5"/>
            <p:cNvGrpSpPr/>
            <p:nvPr/>
          </p:nvGrpSpPr>
          <p:grpSpPr>
            <a:xfrm>
              <a:off x="6752546" y="3484366"/>
              <a:ext cx="811428" cy="987304"/>
              <a:chOff x="2332275" y="1617275"/>
              <a:chExt cx="1090775" cy="1327200"/>
            </a:xfrm>
          </p:grpSpPr>
          <p:sp>
            <p:nvSpPr>
              <p:cNvPr id="4566" name="Google Shape;4566;p6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5"/>
            <p:cNvGrpSpPr/>
            <p:nvPr/>
          </p:nvGrpSpPr>
          <p:grpSpPr>
            <a:xfrm>
              <a:off x="5973664" y="3484366"/>
              <a:ext cx="811335" cy="987304"/>
              <a:chOff x="1285250" y="1617275"/>
              <a:chExt cx="1090650" cy="1327200"/>
            </a:xfrm>
          </p:grpSpPr>
          <p:sp>
            <p:nvSpPr>
              <p:cNvPr id="4570" name="Google Shape;4570;p6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5"/>
            <p:cNvGrpSpPr/>
            <p:nvPr/>
          </p:nvGrpSpPr>
          <p:grpSpPr>
            <a:xfrm>
              <a:off x="5194708" y="3484366"/>
              <a:ext cx="811409" cy="987304"/>
              <a:chOff x="238125" y="1617275"/>
              <a:chExt cx="1090750" cy="1327200"/>
            </a:xfrm>
          </p:grpSpPr>
          <p:sp>
            <p:nvSpPr>
              <p:cNvPr id="4574" name="Google Shape;4574;p6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7" name="Google Shape;4577;p65"/>
          <p:cNvGrpSpPr/>
          <p:nvPr/>
        </p:nvGrpSpPr>
        <p:grpSpPr>
          <a:xfrm>
            <a:off x="6844048" y="2276133"/>
            <a:ext cx="1579046" cy="522230"/>
            <a:chOff x="6853641" y="2534077"/>
            <a:chExt cx="1515545" cy="501229"/>
          </a:xfrm>
        </p:grpSpPr>
        <p:grpSp>
          <p:nvGrpSpPr>
            <p:cNvPr id="4578" name="Google Shape;4578;p65"/>
            <p:cNvGrpSpPr/>
            <p:nvPr/>
          </p:nvGrpSpPr>
          <p:grpSpPr>
            <a:xfrm>
              <a:off x="6853641" y="2618923"/>
              <a:ext cx="1515545" cy="324556"/>
              <a:chOff x="6853641" y="2618923"/>
              <a:chExt cx="1515545" cy="324556"/>
            </a:xfrm>
          </p:grpSpPr>
          <p:sp>
            <p:nvSpPr>
              <p:cNvPr id="4579" name="Google Shape;4579;p6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4" name="Google Shape;4584;p6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5"/>
          <p:cNvGrpSpPr/>
          <p:nvPr/>
        </p:nvGrpSpPr>
        <p:grpSpPr>
          <a:xfrm>
            <a:off x="3438940" y="3151173"/>
            <a:ext cx="1617976" cy="346616"/>
            <a:chOff x="1808063" y="4294338"/>
            <a:chExt cx="3370782" cy="721817"/>
          </a:xfrm>
        </p:grpSpPr>
        <p:sp>
          <p:nvSpPr>
            <p:cNvPr id="4590" name="Google Shape;4590;p6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5"/>
          <p:cNvGrpSpPr/>
          <p:nvPr/>
        </p:nvGrpSpPr>
        <p:grpSpPr>
          <a:xfrm>
            <a:off x="5264936" y="3817923"/>
            <a:ext cx="1417067" cy="350605"/>
            <a:chOff x="4234950" y="2101012"/>
            <a:chExt cx="4219974" cy="1044090"/>
          </a:xfrm>
        </p:grpSpPr>
        <p:sp>
          <p:nvSpPr>
            <p:cNvPr id="4601" name="Google Shape;4601;p6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5"/>
          <p:cNvGrpSpPr/>
          <p:nvPr/>
        </p:nvGrpSpPr>
        <p:grpSpPr>
          <a:xfrm>
            <a:off x="6840408" y="1808681"/>
            <a:ext cx="1586327" cy="371557"/>
            <a:chOff x="1247650" y="2075423"/>
            <a:chExt cx="6648477" cy="1557238"/>
          </a:xfrm>
        </p:grpSpPr>
        <p:sp>
          <p:nvSpPr>
            <p:cNvPr id="4618" name="Google Shape;4618;p6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5"/>
          <p:cNvGrpSpPr/>
          <p:nvPr/>
        </p:nvGrpSpPr>
        <p:grpSpPr>
          <a:xfrm>
            <a:off x="5271678" y="961870"/>
            <a:ext cx="1415601" cy="1648533"/>
            <a:chOff x="1839112" y="2209163"/>
            <a:chExt cx="1918159" cy="2233784"/>
          </a:xfrm>
        </p:grpSpPr>
        <p:sp>
          <p:nvSpPr>
            <p:cNvPr id="4625" name="Google Shape;4625;p6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5"/>
            <p:cNvCxnSpPr>
              <a:stCxn id="4625" idx="6"/>
              <a:endCxn id="462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65"/>
            <p:cNvCxnSpPr>
              <a:stCxn id="4626" idx="4"/>
              <a:endCxn id="463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1" name="Google Shape;4631;p65"/>
            <p:cNvCxnSpPr>
              <a:stCxn id="4630" idx="6"/>
              <a:endCxn id="462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2" name="Google Shape;4632;p65"/>
            <p:cNvCxnSpPr>
              <a:stCxn id="4627" idx="4"/>
              <a:endCxn id="463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0" name="Google Shape;4630;p6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5" name="Google Shape;4635;p65"/>
            <p:cNvCxnSpPr>
              <a:endCxn id="463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6" name="Google Shape;4636;p65"/>
          <p:cNvGrpSpPr/>
          <p:nvPr/>
        </p:nvGrpSpPr>
        <p:grpSpPr>
          <a:xfrm>
            <a:off x="3428944" y="979954"/>
            <a:ext cx="1637968" cy="154942"/>
            <a:chOff x="238125" y="2506075"/>
            <a:chExt cx="7115411" cy="673075"/>
          </a:xfrm>
        </p:grpSpPr>
        <p:sp>
          <p:nvSpPr>
            <p:cNvPr id="4637" name="Google Shape;4637;p6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5"/>
          <p:cNvGrpSpPr/>
          <p:nvPr/>
        </p:nvGrpSpPr>
        <p:grpSpPr>
          <a:xfrm>
            <a:off x="1969680" y="1294672"/>
            <a:ext cx="1262932" cy="785408"/>
            <a:chOff x="548861" y="389676"/>
            <a:chExt cx="3843371" cy="2390163"/>
          </a:xfrm>
        </p:grpSpPr>
        <p:cxnSp>
          <p:nvCxnSpPr>
            <p:cNvPr id="4643" name="Google Shape;4643;p6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4" name="Google Shape;4644;p6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5" name="Google Shape;4645;p6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6" name="Google Shape;4646;p6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7" name="Google Shape;4647;p6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8" name="Google Shape;4648;p6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9" name="Google Shape;4649;p6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0" name="Google Shape;4650;p6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65"/>
          <p:cNvGrpSpPr/>
          <p:nvPr/>
        </p:nvGrpSpPr>
        <p:grpSpPr>
          <a:xfrm>
            <a:off x="757812" y="2401550"/>
            <a:ext cx="1412054" cy="633562"/>
            <a:chOff x="1187400" y="2529299"/>
            <a:chExt cx="6769193" cy="2241903"/>
          </a:xfrm>
        </p:grpSpPr>
        <p:sp>
          <p:nvSpPr>
            <p:cNvPr id="4657" name="Google Shape;4657;p6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8" name="Google Shape;4658;p6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6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6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1" name="Google Shape;4661;p6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2" name="Google Shape;4662;p6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6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4" name="Google Shape;4664;p65"/>
            <p:cNvCxnSpPr>
              <a:stCxn id="4657" idx="2"/>
              <a:endCxn id="465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65"/>
            <p:cNvCxnSpPr>
              <a:stCxn id="4659" idx="0"/>
              <a:endCxn id="465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65"/>
            <p:cNvCxnSpPr>
              <a:stCxn id="4659" idx="2"/>
              <a:endCxn id="466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7" name="Google Shape;4667;p65"/>
            <p:cNvCxnSpPr>
              <a:stCxn id="4660" idx="0"/>
              <a:endCxn id="465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8" name="Google Shape;4668;p65"/>
            <p:cNvCxnSpPr>
              <a:stCxn id="4658" idx="2"/>
              <a:endCxn id="466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65"/>
            <p:cNvCxnSpPr>
              <a:stCxn id="4662" idx="0"/>
              <a:endCxn id="465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0" name="Google Shape;4670;p65"/>
          <p:cNvGrpSpPr/>
          <p:nvPr/>
        </p:nvGrpSpPr>
        <p:grpSpPr>
          <a:xfrm>
            <a:off x="6844058" y="2894258"/>
            <a:ext cx="1579035" cy="540873"/>
            <a:chOff x="6895650" y="3126697"/>
            <a:chExt cx="1436662" cy="492105"/>
          </a:xfrm>
        </p:grpSpPr>
        <p:sp>
          <p:nvSpPr>
            <p:cNvPr id="4671" name="Google Shape;4671;p6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65"/>
            <p:cNvGrpSpPr/>
            <p:nvPr/>
          </p:nvGrpSpPr>
          <p:grpSpPr>
            <a:xfrm>
              <a:off x="6995957" y="3335810"/>
              <a:ext cx="1230393" cy="71754"/>
              <a:chOff x="6995957" y="3287964"/>
              <a:chExt cx="1230393" cy="71754"/>
            </a:xfrm>
          </p:grpSpPr>
          <p:sp>
            <p:nvSpPr>
              <p:cNvPr id="4677" name="Google Shape;4677;p6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2" name="Google Shape;4682;p65"/>
          <p:cNvGrpSpPr/>
          <p:nvPr/>
        </p:nvGrpSpPr>
        <p:grpSpPr>
          <a:xfrm>
            <a:off x="6842640" y="3531021"/>
            <a:ext cx="1581862" cy="650625"/>
            <a:chOff x="6777990" y="3710194"/>
            <a:chExt cx="1646915" cy="677382"/>
          </a:xfrm>
        </p:grpSpPr>
        <p:grpSp>
          <p:nvGrpSpPr>
            <p:cNvPr id="4683" name="Google Shape;4683;p65"/>
            <p:cNvGrpSpPr/>
            <p:nvPr/>
          </p:nvGrpSpPr>
          <p:grpSpPr>
            <a:xfrm>
              <a:off x="6777990" y="3874492"/>
              <a:ext cx="411129" cy="513083"/>
              <a:chOff x="6777990" y="3874492"/>
              <a:chExt cx="411129" cy="513083"/>
            </a:xfrm>
          </p:grpSpPr>
          <p:cxnSp>
            <p:nvCxnSpPr>
              <p:cNvPr id="4684" name="Google Shape;4684;p6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6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5"/>
            <p:cNvGrpSpPr/>
            <p:nvPr/>
          </p:nvGrpSpPr>
          <p:grpSpPr>
            <a:xfrm>
              <a:off x="7188425" y="3710194"/>
              <a:ext cx="411123" cy="520535"/>
              <a:chOff x="7188425" y="3710194"/>
              <a:chExt cx="411123" cy="520535"/>
            </a:xfrm>
          </p:grpSpPr>
          <p:cxnSp>
            <p:nvCxnSpPr>
              <p:cNvPr id="4687" name="Google Shape;4687;p6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6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5"/>
            <p:cNvGrpSpPr/>
            <p:nvPr/>
          </p:nvGrpSpPr>
          <p:grpSpPr>
            <a:xfrm>
              <a:off x="7603341" y="3874492"/>
              <a:ext cx="411474" cy="513083"/>
              <a:chOff x="7603341" y="3874492"/>
              <a:chExt cx="411474" cy="513083"/>
            </a:xfrm>
          </p:grpSpPr>
          <p:cxnSp>
            <p:nvCxnSpPr>
              <p:cNvPr id="4690" name="Google Shape;4690;p6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6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5"/>
            <p:cNvGrpSpPr/>
            <p:nvPr/>
          </p:nvGrpSpPr>
          <p:grpSpPr>
            <a:xfrm>
              <a:off x="8013776" y="3722847"/>
              <a:ext cx="411129" cy="507881"/>
              <a:chOff x="8013776" y="3722847"/>
              <a:chExt cx="411129" cy="507881"/>
            </a:xfrm>
          </p:grpSpPr>
          <p:cxnSp>
            <p:nvCxnSpPr>
              <p:cNvPr id="4693" name="Google Shape;4693;p6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4" name="Google Shape;4694;p6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65"/>
          <p:cNvGrpSpPr/>
          <p:nvPr/>
        </p:nvGrpSpPr>
        <p:grpSpPr>
          <a:xfrm>
            <a:off x="5262155" y="2703861"/>
            <a:ext cx="1421889" cy="1020603"/>
            <a:chOff x="5190863" y="2824811"/>
            <a:chExt cx="1544860" cy="1108869"/>
          </a:xfrm>
        </p:grpSpPr>
        <p:grpSp>
          <p:nvGrpSpPr>
            <p:cNvPr id="4696" name="Google Shape;4696;p65"/>
            <p:cNvGrpSpPr/>
            <p:nvPr/>
          </p:nvGrpSpPr>
          <p:grpSpPr>
            <a:xfrm>
              <a:off x="5938695" y="3176919"/>
              <a:ext cx="685761" cy="404739"/>
              <a:chOff x="5938695" y="3176919"/>
              <a:chExt cx="685761" cy="404739"/>
            </a:xfrm>
          </p:grpSpPr>
          <p:grpSp>
            <p:nvGrpSpPr>
              <p:cNvPr id="4697" name="Google Shape;4697;p65"/>
              <p:cNvGrpSpPr/>
              <p:nvPr/>
            </p:nvGrpSpPr>
            <p:grpSpPr>
              <a:xfrm>
                <a:off x="5938695" y="3176919"/>
                <a:ext cx="685761" cy="404739"/>
                <a:chOff x="5938695" y="3176919"/>
                <a:chExt cx="685761" cy="404739"/>
              </a:xfrm>
            </p:grpSpPr>
            <p:sp>
              <p:nvSpPr>
                <p:cNvPr id="4698" name="Google Shape;4698;p6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6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5"/>
            <p:cNvGrpSpPr/>
            <p:nvPr/>
          </p:nvGrpSpPr>
          <p:grpSpPr>
            <a:xfrm>
              <a:off x="5305233" y="3176835"/>
              <a:ext cx="685971" cy="404655"/>
              <a:chOff x="5305233" y="3176835"/>
              <a:chExt cx="685971" cy="404655"/>
            </a:xfrm>
          </p:grpSpPr>
          <p:grpSp>
            <p:nvGrpSpPr>
              <p:cNvPr id="4702" name="Google Shape;4702;p65"/>
              <p:cNvGrpSpPr/>
              <p:nvPr/>
            </p:nvGrpSpPr>
            <p:grpSpPr>
              <a:xfrm>
                <a:off x="5305233" y="3176835"/>
                <a:ext cx="685971" cy="404655"/>
                <a:chOff x="5305233" y="3176835"/>
                <a:chExt cx="685971" cy="404655"/>
              </a:xfrm>
            </p:grpSpPr>
            <p:sp>
              <p:nvSpPr>
                <p:cNvPr id="4703" name="Google Shape;4703;p6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6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6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65"/>
            <p:cNvGrpSpPr/>
            <p:nvPr/>
          </p:nvGrpSpPr>
          <p:grpSpPr>
            <a:xfrm>
              <a:off x="5657361" y="2824811"/>
              <a:ext cx="1078361" cy="404655"/>
              <a:chOff x="5657361" y="2824811"/>
              <a:chExt cx="1078361" cy="404655"/>
            </a:xfrm>
          </p:grpSpPr>
          <p:grpSp>
            <p:nvGrpSpPr>
              <p:cNvPr id="4708" name="Google Shape;4708;p65"/>
              <p:cNvGrpSpPr/>
              <p:nvPr/>
            </p:nvGrpSpPr>
            <p:grpSpPr>
              <a:xfrm>
                <a:off x="5657361" y="2824811"/>
                <a:ext cx="1078361" cy="404655"/>
                <a:chOff x="5657361" y="2824811"/>
                <a:chExt cx="1078361" cy="404655"/>
              </a:xfrm>
            </p:grpSpPr>
            <p:grpSp>
              <p:nvGrpSpPr>
                <p:cNvPr id="4709" name="Google Shape;4709;p65"/>
                <p:cNvGrpSpPr/>
                <p:nvPr/>
              </p:nvGrpSpPr>
              <p:grpSpPr>
                <a:xfrm>
                  <a:off x="5938485" y="2824811"/>
                  <a:ext cx="797237" cy="404655"/>
                  <a:chOff x="5938485" y="2824811"/>
                  <a:chExt cx="797237" cy="404655"/>
                </a:xfrm>
              </p:grpSpPr>
              <p:sp>
                <p:nvSpPr>
                  <p:cNvPr id="4710" name="Google Shape;4710;p6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6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5"/>
            <p:cNvGrpSpPr/>
            <p:nvPr/>
          </p:nvGrpSpPr>
          <p:grpSpPr>
            <a:xfrm>
              <a:off x="5190863" y="3528942"/>
              <a:ext cx="1078026" cy="404739"/>
              <a:chOff x="5190863" y="3528942"/>
              <a:chExt cx="1078026" cy="404739"/>
            </a:xfrm>
          </p:grpSpPr>
          <p:sp>
            <p:nvSpPr>
              <p:cNvPr id="4715" name="Google Shape;4715;p6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65"/>
              <p:cNvGrpSpPr/>
              <p:nvPr/>
            </p:nvGrpSpPr>
            <p:grpSpPr>
              <a:xfrm>
                <a:off x="5190863" y="3528942"/>
                <a:ext cx="1078026" cy="404739"/>
                <a:chOff x="5190863" y="3528942"/>
                <a:chExt cx="1078026" cy="404739"/>
              </a:xfrm>
            </p:grpSpPr>
            <p:sp>
              <p:nvSpPr>
                <p:cNvPr id="4717" name="Google Shape;4717;p6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9" name="Google Shape;4719;p65"/>
          <p:cNvGrpSpPr/>
          <p:nvPr/>
        </p:nvGrpSpPr>
        <p:grpSpPr>
          <a:xfrm>
            <a:off x="728162" y="1268329"/>
            <a:ext cx="1086719" cy="879487"/>
            <a:chOff x="803162" y="1474292"/>
            <a:chExt cx="1086719" cy="879487"/>
          </a:xfrm>
        </p:grpSpPr>
        <p:grpSp>
          <p:nvGrpSpPr>
            <p:cNvPr id="4720" name="Google Shape;4720;p65"/>
            <p:cNvGrpSpPr/>
            <p:nvPr/>
          </p:nvGrpSpPr>
          <p:grpSpPr>
            <a:xfrm>
              <a:off x="803162" y="1625948"/>
              <a:ext cx="445856" cy="576579"/>
              <a:chOff x="803162" y="1625948"/>
              <a:chExt cx="445856" cy="576579"/>
            </a:xfrm>
          </p:grpSpPr>
          <p:sp>
            <p:nvSpPr>
              <p:cNvPr id="4721" name="Google Shape;4721;p6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65"/>
              <p:cNvGrpSpPr/>
              <p:nvPr/>
            </p:nvGrpSpPr>
            <p:grpSpPr>
              <a:xfrm>
                <a:off x="1056023" y="1625948"/>
                <a:ext cx="192995" cy="576579"/>
                <a:chOff x="1056023" y="1625948"/>
                <a:chExt cx="192995" cy="576579"/>
              </a:xfrm>
            </p:grpSpPr>
            <p:sp>
              <p:nvSpPr>
                <p:cNvPr id="4723" name="Google Shape;4723;p6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8" name="Google Shape;4728;p65"/>
            <p:cNvGrpSpPr/>
            <p:nvPr/>
          </p:nvGrpSpPr>
          <p:grpSpPr>
            <a:xfrm>
              <a:off x="1371406" y="1474292"/>
              <a:ext cx="518475" cy="879487"/>
              <a:chOff x="1398231" y="1474292"/>
              <a:chExt cx="518475" cy="879487"/>
            </a:xfrm>
          </p:grpSpPr>
          <p:grpSp>
            <p:nvGrpSpPr>
              <p:cNvPr id="4729" name="Google Shape;4729;p65"/>
              <p:cNvGrpSpPr/>
              <p:nvPr/>
            </p:nvGrpSpPr>
            <p:grpSpPr>
              <a:xfrm>
                <a:off x="1398231" y="1474292"/>
                <a:ext cx="518475" cy="341643"/>
                <a:chOff x="1398231" y="1474292"/>
                <a:chExt cx="518475" cy="341643"/>
              </a:xfrm>
            </p:grpSpPr>
            <p:sp>
              <p:nvSpPr>
                <p:cNvPr id="4730" name="Google Shape;4730;p6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65"/>
                <p:cNvGrpSpPr/>
                <p:nvPr/>
              </p:nvGrpSpPr>
              <p:grpSpPr>
                <a:xfrm>
                  <a:off x="1616453" y="1474292"/>
                  <a:ext cx="300253" cy="341643"/>
                  <a:chOff x="1616453" y="1475379"/>
                  <a:chExt cx="300253" cy="341643"/>
                </a:xfrm>
              </p:grpSpPr>
              <p:sp>
                <p:nvSpPr>
                  <p:cNvPr id="4732" name="Google Shape;4732;p6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9" name="Google Shape;4739;p65"/>
                  <p:cNvGrpSpPr/>
                  <p:nvPr/>
                </p:nvGrpSpPr>
                <p:grpSpPr>
                  <a:xfrm>
                    <a:off x="1839639" y="1475379"/>
                    <a:ext cx="77067" cy="341643"/>
                    <a:chOff x="1839639" y="1475379"/>
                    <a:chExt cx="77067" cy="341643"/>
                  </a:xfrm>
                </p:grpSpPr>
                <p:sp>
                  <p:nvSpPr>
                    <p:cNvPr id="4740" name="Google Shape;4740;p6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2" name="Google Shape;4742;p65"/>
              <p:cNvGrpSpPr/>
              <p:nvPr/>
            </p:nvGrpSpPr>
            <p:grpSpPr>
              <a:xfrm>
                <a:off x="1398451" y="2012951"/>
                <a:ext cx="518255" cy="340828"/>
                <a:chOff x="1398451" y="2012951"/>
                <a:chExt cx="518255" cy="340828"/>
              </a:xfrm>
            </p:grpSpPr>
            <p:sp>
              <p:nvSpPr>
                <p:cNvPr id="4743" name="Google Shape;4743;p6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65"/>
                <p:cNvGrpSpPr/>
                <p:nvPr/>
              </p:nvGrpSpPr>
              <p:grpSpPr>
                <a:xfrm>
                  <a:off x="1616453" y="2012951"/>
                  <a:ext cx="300253" cy="340828"/>
                  <a:chOff x="1616453" y="2013538"/>
                  <a:chExt cx="300253" cy="340828"/>
                </a:xfrm>
              </p:grpSpPr>
              <p:sp>
                <p:nvSpPr>
                  <p:cNvPr id="4745" name="Google Shape;4745;p6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65"/>
                  <p:cNvGrpSpPr/>
                  <p:nvPr/>
                </p:nvGrpSpPr>
                <p:grpSpPr>
                  <a:xfrm>
                    <a:off x="1839639" y="2013538"/>
                    <a:ext cx="77067" cy="340828"/>
                    <a:chOff x="1839639" y="2013538"/>
                    <a:chExt cx="77067" cy="340828"/>
                  </a:xfrm>
                </p:grpSpPr>
                <p:sp>
                  <p:nvSpPr>
                    <p:cNvPr id="4753" name="Google Shape;4753;p6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5" name="Google Shape;4755;p65"/>
          <p:cNvGrpSpPr/>
          <p:nvPr/>
        </p:nvGrpSpPr>
        <p:grpSpPr>
          <a:xfrm>
            <a:off x="724986" y="3399516"/>
            <a:ext cx="1368681" cy="682918"/>
            <a:chOff x="724986" y="3605478"/>
            <a:chExt cx="1368681" cy="682918"/>
          </a:xfrm>
        </p:grpSpPr>
        <p:grpSp>
          <p:nvGrpSpPr>
            <p:cNvPr id="4756" name="Google Shape;4756;p65"/>
            <p:cNvGrpSpPr/>
            <p:nvPr/>
          </p:nvGrpSpPr>
          <p:grpSpPr>
            <a:xfrm>
              <a:off x="1289102" y="3823629"/>
              <a:ext cx="240442" cy="250435"/>
              <a:chOff x="-165066" y="3843615"/>
              <a:chExt cx="221259" cy="230455"/>
            </a:xfrm>
          </p:grpSpPr>
          <p:sp>
            <p:nvSpPr>
              <p:cNvPr id="4757" name="Google Shape;4757;p6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5"/>
            <p:cNvGrpSpPr/>
            <p:nvPr/>
          </p:nvGrpSpPr>
          <p:grpSpPr>
            <a:xfrm>
              <a:off x="724986" y="3605478"/>
              <a:ext cx="1368681" cy="682918"/>
              <a:chOff x="724986" y="3605478"/>
              <a:chExt cx="1368681" cy="682918"/>
            </a:xfrm>
          </p:grpSpPr>
          <p:grpSp>
            <p:nvGrpSpPr>
              <p:cNvPr id="4778" name="Google Shape;4778;p65"/>
              <p:cNvGrpSpPr/>
              <p:nvPr/>
            </p:nvGrpSpPr>
            <p:grpSpPr>
              <a:xfrm>
                <a:off x="1498221" y="4047614"/>
                <a:ext cx="529172" cy="240783"/>
                <a:chOff x="1498221" y="4047614"/>
                <a:chExt cx="529172" cy="240783"/>
              </a:xfrm>
            </p:grpSpPr>
            <p:grpSp>
              <p:nvGrpSpPr>
                <p:cNvPr id="4779" name="Google Shape;4779;p65"/>
                <p:cNvGrpSpPr/>
                <p:nvPr/>
              </p:nvGrpSpPr>
              <p:grpSpPr>
                <a:xfrm>
                  <a:off x="1826655" y="4224370"/>
                  <a:ext cx="200738" cy="25631"/>
                  <a:chOff x="1826655" y="4224370"/>
                  <a:chExt cx="200738" cy="25631"/>
                </a:xfrm>
              </p:grpSpPr>
              <p:sp>
                <p:nvSpPr>
                  <p:cNvPr id="4780" name="Google Shape;4780;p6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5"/>
                <p:cNvGrpSpPr/>
                <p:nvPr/>
              </p:nvGrpSpPr>
              <p:grpSpPr>
                <a:xfrm>
                  <a:off x="1498221" y="4047614"/>
                  <a:ext cx="328444" cy="240783"/>
                  <a:chOff x="1498221" y="4047614"/>
                  <a:chExt cx="328444" cy="240783"/>
                </a:xfrm>
              </p:grpSpPr>
              <p:sp>
                <p:nvSpPr>
                  <p:cNvPr id="4783" name="Google Shape;4783;p6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4" name="Google Shape;4784;p65"/>
                  <p:cNvGrpSpPr/>
                  <p:nvPr/>
                </p:nvGrpSpPr>
                <p:grpSpPr>
                  <a:xfrm>
                    <a:off x="1498221" y="4047614"/>
                    <a:ext cx="150566" cy="190416"/>
                    <a:chOff x="1498221" y="4047614"/>
                    <a:chExt cx="150566" cy="190416"/>
                  </a:xfrm>
                </p:grpSpPr>
                <p:sp>
                  <p:nvSpPr>
                    <p:cNvPr id="4785" name="Google Shape;4785;p6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7" name="Google Shape;4787;p65"/>
              <p:cNvGrpSpPr/>
              <p:nvPr/>
            </p:nvGrpSpPr>
            <p:grpSpPr>
              <a:xfrm>
                <a:off x="1560718" y="3800594"/>
                <a:ext cx="532948" cy="302090"/>
                <a:chOff x="1560718" y="3800594"/>
                <a:chExt cx="532948" cy="302090"/>
              </a:xfrm>
            </p:grpSpPr>
            <p:grpSp>
              <p:nvGrpSpPr>
                <p:cNvPr id="4788" name="Google Shape;4788;p65"/>
                <p:cNvGrpSpPr/>
                <p:nvPr/>
              </p:nvGrpSpPr>
              <p:grpSpPr>
                <a:xfrm>
                  <a:off x="1912179" y="3827344"/>
                  <a:ext cx="181487" cy="25631"/>
                  <a:chOff x="1912179" y="3827344"/>
                  <a:chExt cx="181487" cy="25631"/>
                </a:xfrm>
              </p:grpSpPr>
              <p:sp>
                <p:nvSpPr>
                  <p:cNvPr id="4789" name="Google Shape;4789;p6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5"/>
                <p:cNvGrpSpPr/>
                <p:nvPr/>
              </p:nvGrpSpPr>
              <p:grpSpPr>
                <a:xfrm>
                  <a:off x="1912179" y="4044505"/>
                  <a:ext cx="181487" cy="25622"/>
                  <a:chOff x="1912179" y="4044506"/>
                  <a:chExt cx="181487" cy="25622"/>
                </a:xfrm>
              </p:grpSpPr>
              <p:sp>
                <p:nvSpPr>
                  <p:cNvPr id="4792" name="Google Shape;4792;p6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5"/>
                <p:cNvGrpSpPr/>
                <p:nvPr/>
              </p:nvGrpSpPr>
              <p:grpSpPr>
                <a:xfrm>
                  <a:off x="1560718" y="3800594"/>
                  <a:ext cx="351472" cy="302090"/>
                  <a:chOff x="1560718" y="3800594"/>
                  <a:chExt cx="351472" cy="302090"/>
                </a:xfrm>
              </p:grpSpPr>
              <p:grpSp>
                <p:nvGrpSpPr>
                  <p:cNvPr id="4795" name="Google Shape;4795;p65"/>
                  <p:cNvGrpSpPr/>
                  <p:nvPr/>
                </p:nvGrpSpPr>
                <p:grpSpPr>
                  <a:xfrm>
                    <a:off x="1560718" y="3842857"/>
                    <a:ext cx="173586" cy="217131"/>
                    <a:chOff x="1560718" y="3842857"/>
                    <a:chExt cx="173586" cy="217131"/>
                  </a:xfrm>
                </p:grpSpPr>
                <p:sp>
                  <p:nvSpPr>
                    <p:cNvPr id="4796" name="Google Shape;4796;p6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6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1" name="Google Shape;4801;p6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65"/>
              <p:cNvGrpSpPr/>
              <p:nvPr/>
            </p:nvGrpSpPr>
            <p:grpSpPr>
              <a:xfrm>
                <a:off x="785350" y="3605478"/>
                <a:ext cx="535311" cy="249245"/>
                <a:chOff x="785350" y="3605478"/>
                <a:chExt cx="535311" cy="249245"/>
              </a:xfrm>
            </p:grpSpPr>
            <p:grpSp>
              <p:nvGrpSpPr>
                <p:cNvPr id="4803" name="Google Shape;4803;p65"/>
                <p:cNvGrpSpPr/>
                <p:nvPr/>
              </p:nvGrpSpPr>
              <p:grpSpPr>
                <a:xfrm>
                  <a:off x="785350" y="3605478"/>
                  <a:ext cx="376191" cy="102736"/>
                  <a:chOff x="785350" y="3605478"/>
                  <a:chExt cx="376191" cy="102736"/>
                </a:xfrm>
              </p:grpSpPr>
              <p:sp>
                <p:nvSpPr>
                  <p:cNvPr id="4804" name="Google Shape;4804;p6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5"/>
                <p:cNvGrpSpPr/>
                <p:nvPr/>
              </p:nvGrpSpPr>
              <p:grpSpPr>
                <a:xfrm>
                  <a:off x="1161530" y="3655851"/>
                  <a:ext cx="159131" cy="198872"/>
                  <a:chOff x="1161530" y="3655851"/>
                  <a:chExt cx="159131" cy="198872"/>
                </a:xfrm>
              </p:grpSpPr>
              <p:sp>
                <p:nvSpPr>
                  <p:cNvPr id="4808" name="Google Shape;4808;p6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65"/>
              <p:cNvGrpSpPr/>
              <p:nvPr/>
            </p:nvGrpSpPr>
            <p:grpSpPr>
              <a:xfrm>
                <a:off x="785350" y="4047614"/>
                <a:ext cx="535311" cy="240783"/>
                <a:chOff x="785350" y="4047614"/>
                <a:chExt cx="535311" cy="240783"/>
              </a:xfrm>
            </p:grpSpPr>
            <p:grpSp>
              <p:nvGrpSpPr>
                <p:cNvPr id="4811" name="Google Shape;4811;p65"/>
                <p:cNvGrpSpPr/>
                <p:nvPr/>
              </p:nvGrpSpPr>
              <p:grpSpPr>
                <a:xfrm>
                  <a:off x="1161636" y="4047614"/>
                  <a:ext cx="159025" cy="190415"/>
                  <a:chOff x="1161636" y="4047614"/>
                  <a:chExt cx="159025" cy="190415"/>
                </a:xfrm>
              </p:grpSpPr>
              <p:sp>
                <p:nvSpPr>
                  <p:cNvPr id="4812" name="Google Shape;4812;p6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5"/>
                <p:cNvGrpSpPr/>
                <p:nvPr/>
              </p:nvGrpSpPr>
              <p:grpSpPr>
                <a:xfrm>
                  <a:off x="785350" y="4185661"/>
                  <a:ext cx="376191" cy="102736"/>
                  <a:chOff x="785350" y="4185661"/>
                  <a:chExt cx="376191" cy="102736"/>
                </a:xfrm>
              </p:grpSpPr>
              <p:sp>
                <p:nvSpPr>
                  <p:cNvPr id="4815" name="Google Shape;4815;p6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5"/>
              <p:cNvGrpSpPr/>
              <p:nvPr/>
            </p:nvGrpSpPr>
            <p:grpSpPr>
              <a:xfrm>
                <a:off x="1501054" y="3605478"/>
                <a:ext cx="526340" cy="249240"/>
                <a:chOff x="1501054" y="3605478"/>
                <a:chExt cx="526340" cy="249240"/>
              </a:xfrm>
            </p:grpSpPr>
            <p:grpSp>
              <p:nvGrpSpPr>
                <p:cNvPr id="4819" name="Google Shape;4819;p65"/>
                <p:cNvGrpSpPr/>
                <p:nvPr/>
              </p:nvGrpSpPr>
              <p:grpSpPr>
                <a:xfrm>
                  <a:off x="1834208" y="3643867"/>
                  <a:ext cx="193185" cy="25622"/>
                  <a:chOff x="1834208" y="3643867"/>
                  <a:chExt cx="193185" cy="25622"/>
                </a:xfrm>
              </p:grpSpPr>
              <p:sp>
                <p:nvSpPr>
                  <p:cNvPr id="4820" name="Google Shape;4820;p6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5"/>
                <p:cNvGrpSpPr/>
                <p:nvPr/>
              </p:nvGrpSpPr>
              <p:grpSpPr>
                <a:xfrm>
                  <a:off x="1501054" y="3605478"/>
                  <a:ext cx="333165" cy="249240"/>
                  <a:chOff x="1501054" y="3605478"/>
                  <a:chExt cx="333165" cy="249240"/>
                </a:xfrm>
              </p:grpSpPr>
              <p:sp>
                <p:nvSpPr>
                  <p:cNvPr id="4823" name="Google Shape;4823;p6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4" name="Google Shape;4824;p65"/>
                  <p:cNvGrpSpPr/>
                  <p:nvPr/>
                </p:nvGrpSpPr>
                <p:grpSpPr>
                  <a:xfrm>
                    <a:off x="1501054" y="3655851"/>
                    <a:ext cx="155286" cy="198867"/>
                    <a:chOff x="1501054" y="3655851"/>
                    <a:chExt cx="155286" cy="198867"/>
                  </a:xfrm>
                </p:grpSpPr>
                <p:sp>
                  <p:nvSpPr>
                    <p:cNvPr id="4825" name="Google Shape;4825;p6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7" name="Google Shape;4827;p65"/>
              <p:cNvGrpSpPr/>
              <p:nvPr/>
            </p:nvGrpSpPr>
            <p:grpSpPr>
              <a:xfrm>
                <a:off x="724986" y="3800594"/>
                <a:ext cx="532950" cy="302090"/>
                <a:chOff x="724986" y="3800594"/>
                <a:chExt cx="532950" cy="302090"/>
              </a:xfrm>
            </p:grpSpPr>
            <p:grpSp>
              <p:nvGrpSpPr>
                <p:cNvPr id="4828" name="Google Shape;4828;p65"/>
                <p:cNvGrpSpPr/>
                <p:nvPr/>
              </p:nvGrpSpPr>
              <p:grpSpPr>
                <a:xfrm>
                  <a:off x="724986" y="4044367"/>
                  <a:ext cx="181314" cy="25626"/>
                  <a:chOff x="724986" y="4044367"/>
                  <a:chExt cx="181314" cy="25626"/>
                </a:xfrm>
              </p:grpSpPr>
              <p:sp>
                <p:nvSpPr>
                  <p:cNvPr id="4829" name="Google Shape;4829;p6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5"/>
                <p:cNvGrpSpPr/>
                <p:nvPr/>
              </p:nvGrpSpPr>
              <p:grpSpPr>
                <a:xfrm>
                  <a:off x="906290" y="3800594"/>
                  <a:ext cx="351646" cy="302090"/>
                  <a:chOff x="906290" y="3800594"/>
                  <a:chExt cx="351646" cy="302090"/>
                </a:xfrm>
              </p:grpSpPr>
              <p:grpSp>
                <p:nvGrpSpPr>
                  <p:cNvPr id="4832" name="Google Shape;4832;p65"/>
                  <p:cNvGrpSpPr/>
                  <p:nvPr/>
                </p:nvGrpSpPr>
                <p:grpSpPr>
                  <a:xfrm>
                    <a:off x="1084172" y="3842857"/>
                    <a:ext cx="173764" cy="217131"/>
                    <a:chOff x="1084172" y="3842857"/>
                    <a:chExt cx="173764" cy="217131"/>
                  </a:xfrm>
                </p:grpSpPr>
                <p:grpSp>
                  <p:nvGrpSpPr>
                    <p:cNvPr id="4833" name="Google Shape;4833;p65"/>
                    <p:cNvGrpSpPr/>
                    <p:nvPr/>
                  </p:nvGrpSpPr>
                  <p:grpSpPr>
                    <a:xfrm>
                      <a:off x="1156862" y="3936509"/>
                      <a:ext cx="101073" cy="25622"/>
                      <a:chOff x="1156862" y="3936509"/>
                      <a:chExt cx="101073" cy="25622"/>
                    </a:xfrm>
                  </p:grpSpPr>
                  <p:sp>
                    <p:nvSpPr>
                      <p:cNvPr id="4834" name="Google Shape;4834;p6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6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5"/>
                <p:cNvGrpSpPr/>
                <p:nvPr/>
              </p:nvGrpSpPr>
              <p:grpSpPr>
                <a:xfrm>
                  <a:off x="724986" y="3830189"/>
                  <a:ext cx="189533" cy="25626"/>
                  <a:chOff x="724986" y="3830189"/>
                  <a:chExt cx="189533" cy="25626"/>
                </a:xfrm>
              </p:grpSpPr>
              <p:sp>
                <p:nvSpPr>
                  <p:cNvPr id="4840" name="Google Shape;4840;p6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2" name="Google Shape;4842;p65"/>
          <p:cNvGrpSpPr/>
          <p:nvPr/>
        </p:nvGrpSpPr>
        <p:grpSpPr>
          <a:xfrm>
            <a:off x="2253298" y="2249677"/>
            <a:ext cx="948701" cy="935378"/>
            <a:chOff x="2253298" y="2428317"/>
            <a:chExt cx="948701" cy="935378"/>
          </a:xfrm>
        </p:grpSpPr>
        <p:sp>
          <p:nvSpPr>
            <p:cNvPr id="4843" name="Google Shape;4843;p6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79"/>
        <p:cNvGrpSpPr/>
        <p:nvPr/>
      </p:nvGrpSpPr>
      <p:grpSpPr>
        <a:xfrm>
          <a:off x="0" y="0"/>
          <a:ext cx="0" cy="0"/>
          <a:chOff x="0" y="0"/>
          <a:chExt cx="0" cy="0"/>
        </a:xfrm>
      </p:grpSpPr>
      <p:grpSp>
        <p:nvGrpSpPr>
          <p:cNvPr id="4880" name="Google Shape;4880;p66"/>
          <p:cNvGrpSpPr/>
          <p:nvPr/>
        </p:nvGrpSpPr>
        <p:grpSpPr>
          <a:xfrm>
            <a:off x="3339744" y="952977"/>
            <a:ext cx="2363393" cy="1017867"/>
            <a:chOff x="3292400" y="1219146"/>
            <a:chExt cx="2615240" cy="1110239"/>
          </a:xfrm>
        </p:grpSpPr>
        <p:sp>
          <p:nvSpPr>
            <p:cNvPr id="4881" name="Google Shape;4881;p6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2" name="Google Shape;4882;p6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3" name="Google Shape;4883;p6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84" name="Google Shape;4884;p6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85" name="Google Shape;4885;p6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86" name="Google Shape;4886;p6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87" name="Google Shape;4887;p6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88" name="Google Shape;4888;p6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89" name="Google Shape;4889;p6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90" name="Google Shape;4890;p6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91" name="Google Shape;4891;p6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2" name="Google Shape;4892;p6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93" name="Google Shape;4893;p6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4" name="Google Shape;4894;p6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95" name="Google Shape;4895;p66"/>
            <p:cNvGrpSpPr/>
            <p:nvPr/>
          </p:nvGrpSpPr>
          <p:grpSpPr>
            <a:xfrm>
              <a:off x="3748438" y="1378608"/>
              <a:ext cx="2159202" cy="903971"/>
              <a:chOff x="1683525" y="2179850"/>
              <a:chExt cx="4519050" cy="2134525"/>
            </a:xfrm>
          </p:grpSpPr>
          <p:sp>
            <p:nvSpPr>
              <p:cNvPr id="4896" name="Google Shape;4896;p6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6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6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6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6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6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6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6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6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6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6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6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8" name="Google Shape;4908;p66"/>
          <p:cNvGraphicFramePr/>
          <p:nvPr/>
        </p:nvGraphicFramePr>
        <p:xfrm>
          <a:off x="5935838" y="2130450"/>
          <a:ext cx="3000000" cy="3000000"/>
        </p:xfrm>
        <a:graphic>
          <a:graphicData uri="http://schemas.openxmlformats.org/drawingml/2006/table">
            <a:tbl>
              <a:tblPr>
                <a:noFill/>
                <a:tableStyleId>{1EA0B447-F016-40CA-A632-BC069DE60E98}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9" name="Google Shape;4909;p66"/>
          <p:cNvGrpSpPr/>
          <p:nvPr/>
        </p:nvGrpSpPr>
        <p:grpSpPr>
          <a:xfrm>
            <a:off x="5913087" y="3189047"/>
            <a:ext cx="2519825" cy="1001454"/>
            <a:chOff x="1906114" y="789980"/>
            <a:chExt cx="1487676" cy="606868"/>
          </a:xfrm>
        </p:grpSpPr>
        <p:cxnSp>
          <p:nvCxnSpPr>
            <p:cNvPr id="4910" name="Google Shape;4910;p6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1" name="Google Shape;4911;p6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2" name="Google Shape;4912;p6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3" name="Google Shape;4913;p6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14" name="Google Shape;4914;p6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15" name="Google Shape;4915;p6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16" name="Google Shape;4916;p6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17" name="Google Shape;4917;p6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24" name="Google Shape;4924;p6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25" name="Google Shape;4925;p6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26" name="Google Shape;4926;p6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712562" y="998005"/>
            <a:ext cx="2394370" cy="976502"/>
            <a:chOff x="749309" y="1112739"/>
            <a:chExt cx="2371603" cy="976502"/>
          </a:xfrm>
        </p:grpSpPr>
        <p:sp>
          <p:nvSpPr>
            <p:cNvPr id="4928" name="Google Shape;4928;p6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0" name="Google Shape;4960;p66"/>
          <p:cNvGraphicFramePr/>
          <p:nvPr/>
        </p:nvGraphicFramePr>
        <p:xfrm>
          <a:off x="5935863" y="996300"/>
          <a:ext cx="3000000" cy="3000000"/>
        </p:xfrm>
        <a:graphic>
          <a:graphicData uri="http://schemas.openxmlformats.org/drawingml/2006/table">
            <a:tbl>
              <a:tblPr>
                <a:noFill/>
                <a:tableStyleId>{1EA0B447-F016-40CA-A632-BC069DE60E98}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1" name="Google Shape;4961;p66"/>
          <p:cNvGraphicFramePr/>
          <p:nvPr/>
        </p:nvGraphicFramePr>
        <p:xfrm>
          <a:off x="3342575" y="2130450"/>
          <a:ext cx="3000000" cy="3000000"/>
        </p:xfrm>
        <a:graphic>
          <a:graphicData uri="http://schemas.openxmlformats.org/drawingml/2006/table">
            <a:tbl>
              <a:tblPr>
                <a:noFill/>
                <a:tableStyleId>{1EA0B447-F016-40CA-A632-BC069DE60E98}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2" name="Google Shape;4962;p66"/>
          <p:cNvGrpSpPr/>
          <p:nvPr/>
        </p:nvGrpSpPr>
        <p:grpSpPr>
          <a:xfrm>
            <a:off x="4086504" y="2517093"/>
            <a:ext cx="1517436" cy="74460"/>
            <a:chOff x="3980086" y="2804397"/>
            <a:chExt cx="1227600" cy="66900"/>
          </a:xfrm>
        </p:grpSpPr>
        <p:sp>
          <p:nvSpPr>
            <p:cNvPr id="4963" name="Google Shape;4963;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6"/>
          <p:cNvGrpSpPr/>
          <p:nvPr/>
        </p:nvGrpSpPr>
        <p:grpSpPr>
          <a:xfrm>
            <a:off x="4711569" y="2809680"/>
            <a:ext cx="892956" cy="74460"/>
            <a:chOff x="3980086" y="2804397"/>
            <a:chExt cx="1227600" cy="66900"/>
          </a:xfrm>
        </p:grpSpPr>
        <p:sp>
          <p:nvSpPr>
            <p:cNvPr id="4966" name="Google Shape;4966;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6"/>
          <p:cNvGrpSpPr/>
          <p:nvPr/>
        </p:nvGrpSpPr>
        <p:grpSpPr>
          <a:xfrm>
            <a:off x="3344661" y="3168563"/>
            <a:ext cx="2363244" cy="1005943"/>
            <a:chOff x="3358415" y="3361302"/>
            <a:chExt cx="2363244" cy="1024695"/>
          </a:xfrm>
        </p:grpSpPr>
        <p:grpSp>
          <p:nvGrpSpPr>
            <p:cNvPr id="4969" name="Google Shape;4969;p66"/>
            <p:cNvGrpSpPr/>
            <p:nvPr/>
          </p:nvGrpSpPr>
          <p:grpSpPr>
            <a:xfrm>
              <a:off x="3358415" y="3361302"/>
              <a:ext cx="441300" cy="1024695"/>
              <a:chOff x="3358415" y="3361302"/>
              <a:chExt cx="441300" cy="1024695"/>
            </a:xfrm>
          </p:grpSpPr>
          <p:sp>
            <p:nvSpPr>
              <p:cNvPr id="4970" name="Google Shape;4970;p6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3838901" y="3361302"/>
              <a:ext cx="441300" cy="1024695"/>
              <a:chOff x="3838901" y="3361302"/>
              <a:chExt cx="441300" cy="1024695"/>
            </a:xfrm>
          </p:grpSpPr>
          <p:sp>
            <p:nvSpPr>
              <p:cNvPr id="4977" name="Google Shape;4977;p6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6"/>
            <p:cNvGrpSpPr/>
            <p:nvPr/>
          </p:nvGrpSpPr>
          <p:grpSpPr>
            <a:xfrm>
              <a:off x="4319387" y="3361302"/>
              <a:ext cx="441300" cy="1024695"/>
              <a:chOff x="4319387" y="3361302"/>
              <a:chExt cx="441300" cy="1024695"/>
            </a:xfrm>
          </p:grpSpPr>
          <p:sp>
            <p:nvSpPr>
              <p:cNvPr id="4984" name="Google Shape;4984;p6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799873" y="3361302"/>
              <a:ext cx="441300" cy="1024695"/>
              <a:chOff x="4799873" y="3361302"/>
              <a:chExt cx="441300" cy="1024695"/>
            </a:xfrm>
          </p:grpSpPr>
          <p:sp>
            <p:nvSpPr>
              <p:cNvPr id="4991" name="Google Shape;4991;p6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6"/>
            <p:cNvGrpSpPr/>
            <p:nvPr/>
          </p:nvGrpSpPr>
          <p:grpSpPr>
            <a:xfrm>
              <a:off x="5280360" y="3361302"/>
              <a:ext cx="441300" cy="1024695"/>
              <a:chOff x="5280360" y="3361302"/>
              <a:chExt cx="441300" cy="1024695"/>
            </a:xfrm>
          </p:grpSpPr>
          <p:sp>
            <p:nvSpPr>
              <p:cNvPr id="4998" name="Google Shape;4998;p6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4" name="Google Shape;5004;p66"/>
          <p:cNvGraphicFramePr/>
          <p:nvPr/>
        </p:nvGraphicFramePr>
        <p:xfrm>
          <a:off x="711088" y="2130450"/>
          <a:ext cx="3000000" cy="3000000"/>
        </p:xfrm>
        <a:graphic>
          <a:graphicData uri="http://schemas.openxmlformats.org/drawingml/2006/table">
            <a:tbl>
              <a:tblPr>
                <a:noFill/>
                <a:tableStyleId>{1EA0B447-F016-40CA-A632-BC069DE60E98}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5" name="Google Shape;5005;p66"/>
          <p:cNvGrpSpPr/>
          <p:nvPr/>
        </p:nvGrpSpPr>
        <p:grpSpPr>
          <a:xfrm>
            <a:off x="712613" y="3180175"/>
            <a:ext cx="2403614" cy="1005900"/>
            <a:chOff x="726450" y="3372825"/>
            <a:chExt cx="2403614" cy="1005900"/>
          </a:xfrm>
        </p:grpSpPr>
        <p:grpSp>
          <p:nvGrpSpPr>
            <p:cNvPr id="5006" name="Google Shape;5006;p66"/>
            <p:cNvGrpSpPr/>
            <p:nvPr/>
          </p:nvGrpSpPr>
          <p:grpSpPr>
            <a:xfrm>
              <a:off x="726450" y="3696000"/>
              <a:ext cx="2403614" cy="500898"/>
              <a:chOff x="726450" y="3696000"/>
              <a:chExt cx="2403614" cy="500898"/>
            </a:xfrm>
          </p:grpSpPr>
          <p:sp>
            <p:nvSpPr>
              <p:cNvPr id="5007" name="Google Shape;5007;p6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6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9" name="Google Shape;5009;p66"/>
            <p:cNvGrpSpPr/>
            <p:nvPr/>
          </p:nvGrpSpPr>
          <p:grpSpPr>
            <a:xfrm>
              <a:off x="1348050" y="3372825"/>
              <a:ext cx="1720425" cy="1005900"/>
              <a:chOff x="1348050" y="3372825"/>
              <a:chExt cx="1720425" cy="1005900"/>
            </a:xfrm>
          </p:grpSpPr>
          <p:sp>
            <p:nvSpPr>
              <p:cNvPr id="5010" name="Google Shape;5010;p6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6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6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3" name="Google Shape;5013;p6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4" name="Google Shape;5014;p6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5" name="Google Shape;5015;p66"/>
            <p:cNvGrpSpPr/>
            <p:nvPr/>
          </p:nvGrpSpPr>
          <p:grpSpPr>
            <a:xfrm>
              <a:off x="1455707" y="3731058"/>
              <a:ext cx="1491150" cy="417657"/>
              <a:chOff x="1455707" y="3731058"/>
              <a:chExt cx="1491150" cy="417657"/>
            </a:xfrm>
          </p:grpSpPr>
          <p:grpSp>
            <p:nvGrpSpPr>
              <p:cNvPr id="5016" name="Google Shape;5016;p66"/>
              <p:cNvGrpSpPr/>
              <p:nvPr/>
            </p:nvGrpSpPr>
            <p:grpSpPr>
              <a:xfrm>
                <a:off x="1472938" y="3745828"/>
                <a:ext cx="72126" cy="53788"/>
                <a:chOff x="1472938" y="3745828"/>
                <a:chExt cx="72126" cy="53788"/>
              </a:xfrm>
            </p:grpSpPr>
            <p:sp>
              <p:nvSpPr>
                <p:cNvPr id="5017" name="Google Shape;5017;p6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6"/>
              <p:cNvGrpSpPr/>
              <p:nvPr/>
            </p:nvGrpSpPr>
            <p:grpSpPr>
              <a:xfrm>
                <a:off x="1819181" y="4089633"/>
                <a:ext cx="72126" cy="53788"/>
                <a:chOff x="1819181" y="4089633"/>
                <a:chExt cx="72126" cy="53788"/>
              </a:xfrm>
            </p:grpSpPr>
            <p:sp>
              <p:nvSpPr>
                <p:cNvPr id="5020" name="Google Shape;5020;p6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1455707" y="4084171"/>
                <a:ext cx="64321" cy="64544"/>
                <a:chOff x="1455707" y="4084171"/>
                <a:chExt cx="64321" cy="64544"/>
              </a:xfrm>
            </p:grpSpPr>
            <p:sp>
              <p:nvSpPr>
                <p:cNvPr id="5023" name="Google Shape;5023;p6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6"/>
              <p:cNvGrpSpPr/>
              <p:nvPr/>
            </p:nvGrpSpPr>
            <p:grpSpPr>
              <a:xfrm>
                <a:off x="1818610" y="3731058"/>
                <a:ext cx="64321" cy="64544"/>
                <a:chOff x="1818610" y="3731058"/>
                <a:chExt cx="64321" cy="64544"/>
              </a:xfrm>
            </p:grpSpPr>
            <p:sp>
              <p:nvSpPr>
                <p:cNvPr id="5026" name="Google Shape;5026;p6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6"/>
              <p:cNvGrpSpPr/>
              <p:nvPr/>
            </p:nvGrpSpPr>
            <p:grpSpPr>
              <a:xfrm>
                <a:off x="2172491" y="4089633"/>
                <a:ext cx="72126" cy="53788"/>
                <a:chOff x="2172491" y="4089633"/>
                <a:chExt cx="72126" cy="53788"/>
              </a:xfrm>
            </p:grpSpPr>
            <p:sp>
              <p:nvSpPr>
                <p:cNvPr id="5029" name="Google Shape;5029;p6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6"/>
              <p:cNvGrpSpPr/>
              <p:nvPr/>
            </p:nvGrpSpPr>
            <p:grpSpPr>
              <a:xfrm>
                <a:off x="2171920" y="3731058"/>
                <a:ext cx="64321" cy="64544"/>
                <a:chOff x="2171920" y="3731058"/>
                <a:chExt cx="64321" cy="64544"/>
              </a:xfrm>
            </p:grpSpPr>
            <p:sp>
              <p:nvSpPr>
                <p:cNvPr id="5032" name="Google Shape;5032;p6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6"/>
              <p:cNvGrpSpPr/>
              <p:nvPr/>
            </p:nvGrpSpPr>
            <p:grpSpPr>
              <a:xfrm>
                <a:off x="2874730" y="3745828"/>
                <a:ext cx="72126" cy="53788"/>
                <a:chOff x="2874730" y="3745828"/>
                <a:chExt cx="72126" cy="53788"/>
              </a:xfrm>
            </p:grpSpPr>
            <p:sp>
              <p:nvSpPr>
                <p:cNvPr id="5035" name="Google Shape;5035;p6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6"/>
              <p:cNvGrpSpPr/>
              <p:nvPr/>
            </p:nvGrpSpPr>
            <p:grpSpPr>
              <a:xfrm>
                <a:off x="2878589" y="4081481"/>
                <a:ext cx="64321" cy="64544"/>
                <a:chOff x="2878589" y="4081481"/>
                <a:chExt cx="64321" cy="64544"/>
              </a:xfrm>
            </p:grpSpPr>
            <p:sp>
              <p:nvSpPr>
                <p:cNvPr id="5038" name="Google Shape;5038;p6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6"/>
              <p:cNvGrpSpPr/>
              <p:nvPr/>
            </p:nvGrpSpPr>
            <p:grpSpPr>
              <a:xfrm>
                <a:off x="2525796" y="4089633"/>
                <a:ext cx="72126" cy="53788"/>
                <a:chOff x="2525796" y="4089633"/>
                <a:chExt cx="72126" cy="53788"/>
              </a:xfrm>
            </p:grpSpPr>
            <p:sp>
              <p:nvSpPr>
                <p:cNvPr id="5041" name="Google Shape;5041;p6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6"/>
              <p:cNvGrpSpPr/>
              <p:nvPr/>
            </p:nvGrpSpPr>
            <p:grpSpPr>
              <a:xfrm>
                <a:off x="2525225" y="3731058"/>
                <a:ext cx="64321" cy="64544"/>
                <a:chOff x="2525225" y="3731058"/>
                <a:chExt cx="64321" cy="64544"/>
              </a:xfrm>
            </p:grpSpPr>
            <p:sp>
              <p:nvSpPr>
                <p:cNvPr id="5044" name="Google Shape;5044;p6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49"/>
        <p:cNvGrpSpPr/>
        <p:nvPr/>
      </p:nvGrpSpPr>
      <p:grpSpPr>
        <a:xfrm>
          <a:off x="0" y="0"/>
          <a:ext cx="0" cy="0"/>
          <a:chOff x="0" y="0"/>
          <a:chExt cx="0" cy="0"/>
        </a:xfrm>
      </p:grpSpPr>
      <p:grpSp>
        <p:nvGrpSpPr>
          <p:cNvPr id="5050" name="Google Shape;5050;p67"/>
          <p:cNvGrpSpPr/>
          <p:nvPr/>
        </p:nvGrpSpPr>
        <p:grpSpPr>
          <a:xfrm>
            <a:off x="716991" y="971306"/>
            <a:ext cx="845921" cy="690752"/>
            <a:chOff x="732428" y="1198513"/>
            <a:chExt cx="845921" cy="690752"/>
          </a:xfrm>
        </p:grpSpPr>
        <p:grpSp>
          <p:nvGrpSpPr>
            <p:cNvPr id="5051" name="Google Shape;5051;p67"/>
            <p:cNvGrpSpPr/>
            <p:nvPr/>
          </p:nvGrpSpPr>
          <p:grpSpPr>
            <a:xfrm>
              <a:off x="823030" y="1198513"/>
              <a:ext cx="755319" cy="690752"/>
              <a:chOff x="823030" y="1198513"/>
              <a:chExt cx="755319" cy="690752"/>
            </a:xfrm>
          </p:grpSpPr>
          <p:sp>
            <p:nvSpPr>
              <p:cNvPr id="5052" name="Google Shape;5052;p6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732428" y="1239937"/>
              <a:ext cx="739912" cy="607886"/>
              <a:chOff x="732428" y="1239937"/>
              <a:chExt cx="739912" cy="607886"/>
            </a:xfrm>
          </p:grpSpPr>
          <p:sp>
            <p:nvSpPr>
              <p:cNvPr id="5055" name="Google Shape;5055;p6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732428" y="1277018"/>
              <a:ext cx="702832" cy="533758"/>
              <a:chOff x="732428" y="1277018"/>
              <a:chExt cx="702832" cy="533758"/>
            </a:xfrm>
          </p:grpSpPr>
          <p:sp>
            <p:nvSpPr>
              <p:cNvPr id="5058" name="Google Shape;5058;p6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67"/>
            <p:cNvGrpSpPr/>
            <p:nvPr/>
          </p:nvGrpSpPr>
          <p:grpSpPr>
            <a:xfrm>
              <a:off x="931170" y="1306653"/>
              <a:ext cx="647179" cy="474455"/>
              <a:chOff x="931170" y="1306653"/>
              <a:chExt cx="647179" cy="474455"/>
            </a:xfrm>
          </p:grpSpPr>
          <p:sp>
            <p:nvSpPr>
              <p:cNvPr id="5061" name="Google Shape;5061;p6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3" name="Google Shape;5063;p6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7"/>
          <p:cNvGrpSpPr/>
          <p:nvPr/>
        </p:nvGrpSpPr>
        <p:grpSpPr>
          <a:xfrm>
            <a:off x="3948600" y="971313"/>
            <a:ext cx="634656" cy="699982"/>
            <a:chOff x="5985650" y="2860025"/>
            <a:chExt cx="1396075" cy="1539775"/>
          </a:xfrm>
        </p:grpSpPr>
        <p:sp>
          <p:nvSpPr>
            <p:cNvPr id="5065" name="Google Shape;5065;p6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7"/>
          <p:cNvGrpSpPr/>
          <p:nvPr/>
        </p:nvGrpSpPr>
        <p:grpSpPr>
          <a:xfrm>
            <a:off x="4704250" y="971306"/>
            <a:ext cx="725845" cy="699975"/>
            <a:chOff x="4249973" y="1201875"/>
            <a:chExt cx="1958568" cy="1888762"/>
          </a:xfrm>
        </p:grpSpPr>
        <p:sp>
          <p:nvSpPr>
            <p:cNvPr id="5098" name="Google Shape;5098;p6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67"/>
            <p:cNvGrpSpPr/>
            <p:nvPr/>
          </p:nvGrpSpPr>
          <p:grpSpPr>
            <a:xfrm>
              <a:off x="5853086" y="1789142"/>
              <a:ext cx="355454" cy="1048099"/>
              <a:chOff x="5576108" y="2016725"/>
              <a:chExt cx="565200" cy="1666560"/>
            </a:xfrm>
          </p:grpSpPr>
          <p:sp>
            <p:nvSpPr>
              <p:cNvPr id="5100" name="Google Shape;5100;p6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6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7"/>
            <p:cNvGrpSpPr/>
            <p:nvPr/>
          </p:nvGrpSpPr>
          <p:grpSpPr>
            <a:xfrm>
              <a:off x="4869455" y="2691676"/>
              <a:ext cx="1013897" cy="398961"/>
              <a:chOff x="4012057" y="3451825"/>
              <a:chExt cx="1612175" cy="634379"/>
            </a:xfrm>
          </p:grpSpPr>
          <p:sp>
            <p:nvSpPr>
              <p:cNvPr id="5103" name="Google Shape;5103;p6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6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4276937" y="2155961"/>
              <a:ext cx="651965" cy="891358"/>
              <a:chOff x="3069908" y="2599997"/>
              <a:chExt cx="1036675" cy="1417328"/>
            </a:xfrm>
          </p:grpSpPr>
          <p:sp>
            <p:nvSpPr>
              <p:cNvPr id="5106" name="Google Shape;5106;p6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6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7"/>
            <p:cNvGrpSpPr/>
            <p:nvPr/>
          </p:nvGrpSpPr>
          <p:grpSpPr>
            <a:xfrm>
              <a:off x="5054918" y="1201875"/>
              <a:ext cx="999548" cy="602711"/>
              <a:chOff x="4306958" y="1082925"/>
              <a:chExt cx="1589359" cy="958358"/>
            </a:xfrm>
          </p:grpSpPr>
          <p:sp>
            <p:nvSpPr>
              <p:cNvPr id="5109" name="Google Shape;5109;p6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6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7"/>
            <p:cNvGrpSpPr/>
            <p:nvPr/>
          </p:nvGrpSpPr>
          <p:grpSpPr>
            <a:xfrm>
              <a:off x="4249973" y="1303451"/>
              <a:ext cx="799317" cy="841334"/>
              <a:chOff x="3027033" y="1244439"/>
              <a:chExt cx="1270977" cy="1337786"/>
            </a:xfrm>
          </p:grpSpPr>
          <p:sp>
            <p:nvSpPr>
              <p:cNvPr id="5112" name="Google Shape;5112;p6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3" name="Google Shape;5113;p6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67"/>
          <p:cNvGrpSpPr/>
          <p:nvPr/>
        </p:nvGrpSpPr>
        <p:grpSpPr>
          <a:xfrm>
            <a:off x="4057114" y="1858087"/>
            <a:ext cx="750769" cy="683784"/>
            <a:chOff x="4204684" y="2104422"/>
            <a:chExt cx="699822" cy="637382"/>
          </a:xfrm>
        </p:grpSpPr>
        <p:grpSp>
          <p:nvGrpSpPr>
            <p:cNvPr id="5115" name="Google Shape;5115;p67"/>
            <p:cNvGrpSpPr/>
            <p:nvPr/>
          </p:nvGrpSpPr>
          <p:grpSpPr>
            <a:xfrm>
              <a:off x="4204684" y="2430067"/>
              <a:ext cx="342957" cy="311738"/>
              <a:chOff x="4204684" y="2430067"/>
              <a:chExt cx="342957" cy="311738"/>
            </a:xfrm>
          </p:grpSpPr>
          <p:sp>
            <p:nvSpPr>
              <p:cNvPr id="5116" name="Google Shape;5116;p6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4561586" y="2430067"/>
              <a:ext cx="342920" cy="311738"/>
              <a:chOff x="4561586" y="2430067"/>
              <a:chExt cx="342920" cy="311738"/>
            </a:xfrm>
          </p:grpSpPr>
          <p:sp>
            <p:nvSpPr>
              <p:cNvPr id="5119" name="Google Shape;5119;p6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4561586" y="2104422"/>
              <a:ext cx="342920" cy="311738"/>
              <a:chOff x="4561586" y="2104422"/>
              <a:chExt cx="342920" cy="311738"/>
            </a:xfrm>
          </p:grpSpPr>
          <p:sp>
            <p:nvSpPr>
              <p:cNvPr id="5122" name="Google Shape;5122;p6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4204684" y="2104422"/>
              <a:ext cx="342957" cy="311664"/>
              <a:chOff x="4204684" y="2104422"/>
              <a:chExt cx="342957" cy="311664"/>
            </a:xfrm>
          </p:grpSpPr>
          <p:sp>
            <p:nvSpPr>
              <p:cNvPr id="5125" name="Google Shape;5125;p6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7"/>
          <p:cNvGrpSpPr/>
          <p:nvPr/>
        </p:nvGrpSpPr>
        <p:grpSpPr>
          <a:xfrm>
            <a:off x="5521547" y="971301"/>
            <a:ext cx="660591" cy="688867"/>
            <a:chOff x="5830645" y="1267368"/>
            <a:chExt cx="530340" cy="553040"/>
          </a:xfrm>
        </p:grpSpPr>
        <p:sp>
          <p:nvSpPr>
            <p:cNvPr id="5128" name="Google Shape;5128;p6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67"/>
            <p:cNvGrpSpPr/>
            <p:nvPr/>
          </p:nvGrpSpPr>
          <p:grpSpPr>
            <a:xfrm>
              <a:off x="5830645" y="1267368"/>
              <a:ext cx="259743" cy="269909"/>
              <a:chOff x="5830645" y="1267368"/>
              <a:chExt cx="259743" cy="269909"/>
            </a:xfrm>
          </p:grpSpPr>
          <p:sp>
            <p:nvSpPr>
              <p:cNvPr id="5130" name="Google Shape;5130;p6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7"/>
            <p:cNvGrpSpPr/>
            <p:nvPr/>
          </p:nvGrpSpPr>
          <p:grpSpPr>
            <a:xfrm>
              <a:off x="6101293" y="1267368"/>
              <a:ext cx="259692" cy="269909"/>
              <a:chOff x="6101293" y="1267368"/>
              <a:chExt cx="259692" cy="269909"/>
            </a:xfrm>
          </p:grpSpPr>
          <p:sp>
            <p:nvSpPr>
              <p:cNvPr id="5133" name="Google Shape;5133;p6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7"/>
            <p:cNvGrpSpPr/>
            <p:nvPr/>
          </p:nvGrpSpPr>
          <p:grpSpPr>
            <a:xfrm>
              <a:off x="5830645" y="1550500"/>
              <a:ext cx="259692" cy="269909"/>
              <a:chOff x="5830645" y="1550500"/>
              <a:chExt cx="259692" cy="269909"/>
            </a:xfrm>
          </p:grpSpPr>
          <p:sp>
            <p:nvSpPr>
              <p:cNvPr id="5136" name="Google Shape;5136;p6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7"/>
            <p:cNvGrpSpPr/>
            <p:nvPr/>
          </p:nvGrpSpPr>
          <p:grpSpPr>
            <a:xfrm>
              <a:off x="6101293" y="1550500"/>
              <a:ext cx="259692" cy="269909"/>
              <a:chOff x="6101293" y="1550500"/>
              <a:chExt cx="259692" cy="269909"/>
            </a:xfrm>
          </p:grpSpPr>
          <p:sp>
            <p:nvSpPr>
              <p:cNvPr id="5139" name="Google Shape;5139;p6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1" name="Google Shape;5141;p67"/>
          <p:cNvGrpSpPr/>
          <p:nvPr/>
        </p:nvGrpSpPr>
        <p:grpSpPr>
          <a:xfrm>
            <a:off x="723700" y="1861760"/>
            <a:ext cx="697154" cy="679574"/>
            <a:chOff x="2679875" y="2361475"/>
            <a:chExt cx="780425" cy="760575"/>
          </a:xfrm>
        </p:grpSpPr>
        <p:sp>
          <p:nvSpPr>
            <p:cNvPr id="5142" name="Google Shape;5142;p6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7"/>
          <p:cNvGrpSpPr/>
          <p:nvPr/>
        </p:nvGrpSpPr>
        <p:grpSpPr>
          <a:xfrm>
            <a:off x="3122859" y="971352"/>
            <a:ext cx="735829" cy="684547"/>
            <a:chOff x="3351965" y="1148808"/>
            <a:chExt cx="750770" cy="698375"/>
          </a:xfrm>
        </p:grpSpPr>
        <p:grpSp>
          <p:nvGrpSpPr>
            <p:cNvPr id="5149" name="Google Shape;5149;p67"/>
            <p:cNvGrpSpPr/>
            <p:nvPr/>
          </p:nvGrpSpPr>
          <p:grpSpPr>
            <a:xfrm>
              <a:off x="3586796" y="1148808"/>
              <a:ext cx="294857" cy="286830"/>
              <a:chOff x="3750225" y="1774000"/>
              <a:chExt cx="149575" cy="145525"/>
            </a:xfrm>
          </p:grpSpPr>
          <p:sp>
            <p:nvSpPr>
              <p:cNvPr id="5150" name="Google Shape;5150;p6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7"/>
            <p:cNvGrpSpPr/>
            <p:nvPr/>
          </p:nvGrpSpPr>
          <p:grpSpPr>
            <a:xfrm>
              <a:off x="3779245" y="1375768"/>
              <a:ext cx="323490" cy="286978"/>
              <a:chOff x="3847850" y="1889150"/>
              <a:chExt cx="164100" cy="145600"/>
            </a:xfrm>
          </p:grpSpPr>
          <p:sp>
            <p:nvSpPr>
              <p:cNvPr id="5153" name="Google Shape;5153;p6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7"/>
            <p:cNvGrpSpPr/>
            <p:nvPr/>
          </p:nvGrpSpPr>
          <p:grpSpPr>
            <a:xfrm>
              <a:off x="3351965" y="1330435"/>
              <a:ext cx="295449" cy="285401"/>
              <a:chOff x="3631100" y="1866150"/>
              <a:chExt cx="149875" cy="144800"/>
            </a:xfrm>
          </p:grpSpPr>
          <p:sp>
            <p:nvSpPr>
              <p:cNvPr id="5156" name="Google Shape;5156;p6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7"/>
            <p:cNvGrpSpPr/>
            <p:nvPr/>
          </p:nvGrpSpPr>
          <p:grpSpPr>
            <a:xfrm>
              <a:off x="3548208" y="1560352"/>
              <a:ext cx="294808" cy="286830"/>
              <a:chOff x="3730650" y="1982800"/>
              <a:chExt cx="149550" cy="145525"/>
            </a:xfrm>
          </p:grpSpPr>
          <p:sp>
            <p:nvSpPr>
              <p:cNvPr id="5159" name="Google Shape;5159;p6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1" name="Google Shape;5161;p67"/>
          <p:cNvGrpSpPr/>
          <p:nvPr/>
        </p:nvGrpSpPr>
        <p:grpSpPr>
          <a:xfrm>
            <a:off x="7624512" y="971306"/>
            <a:ext cx="804565" cy="677795"/>
            <a:chOff x="7636443" y="1204988"/>
            <a:chExt cx="804565" cy="677795"/>
          </a:xfrm>
        </p:grpSpPr>
        <p:grpSp>
          <p:nvGrpSpPr>
            <p:cNvPr id="5162" name="Google Shape;5162;p67"/>
            <p:cNvGrpSpPr/>
            <p:nvPr/>
          </p:nvGrpSpPr>
          <p:grpSpPr>
            <a:xfrm>
              <a:off x="7636443" y="1509705"/>
              <a:ext cx="804565" cy="373078"/>
              <a:chOff x="7636443" y="1509705"/>
              <a:chExt cx="804565" cy="373078"/>
            </a:xfrm>
          </p:grpSpPr>
          <p:sp>
            <p:nvSpPr>
              <p:cNvPr id="5163" name="Google Shape;5163;p6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7"/>
            <p:cNvGrpSpPr/>
            <p:nvPr/>
          </p:nvGrpSpPr>
          <p:grpSpPr>
            <a:xfrm>
              <a:off x="7636443" y="1408133"/>
              <a:ext cx="804565" cy="373078"/>
              <a:chOff x="7636443" y="1408133"/>
              <a:chExt cx="804565" cy="373078"/>
            </a:xfrm>
          </p:grpSpPr>
          <p:sp>
            <p:nvSpPr>
              <p:cNvPr id="5166" name="Google Shape;5166;p6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7636443" y="1306560"/>
              <a:ext cx="804565" cy="373078"/>
              <a:chOff x="7636443" y="1306560"/>
              <a:chExt cx="804565" cy="373078"/>
            </a:xfrm>
          </p:grpSpPr>
          <p:sp>
            <p:nvSpPr>
              <p:cNvPr id="5169" name="Google Shape;5169;p6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7"/>
            <p:cNvGrpSpPr/>
            <p:nvPr/>
          </p:nvGrpSpPr>
          <p:grpSpPr>
            <a:xfrm>
              <a:off x="7636443" y="1204988"/>
              <a:ext cx="804565" cy="373078"/>
              <a:chOff x="7636443" y="1204988"/>
              <a:chExt cx="804565" cy="373078"/>
            </a:xfrm>
          </p:grpSpPr>
          <p:sp>
            <p:nvSpPr>
              <p:cNvPr id="5172" name="Google Shape;5172;p6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67"/>
          <p:cNvGrpSpPr/>
          <p:nvPr/>
        </p:nvGrpSpPr>
        <p:grpSpPr>
          <a:xfrm>
            <a:off x="4963358" y="1878721"/>
            <a:ext cx="661339" cy="661188"/>
            <a:chOff x="3990000" y="975400"/>
            <a:chExt cx="3934200" cy="3933300"/>
          </a:xfrm>
        </p:grpSpPr>
        <p:sp>
          <p:nvSpPr>
            <p:cNvPr id="5175" name="Google Shape;5175;p6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7"/>
          <p:cNvGrpSpPr/>
          <p:nvPr/>
        </p:nvGrpSpPr>
        <p:grpSpPr>
          <a:xfrm>
            <a:off x="6607006" y="1857359"/>
            <a:ext cx="868881" cy="684241"/>
            <a:chOff x="6598259" y="2078634"/>
            <a:chExt cx="868881" cy="684241"/>
          </a:xfrm>
        </p:grpSpPr>
        <p:sp>
          <p:nvSpPr>
            <p:cNvPr id="5180" name="Google Shape;5180;p6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6808175" y="2078634"/>
              <a:ext cx="452229" cy="684241"/>
              <a:chOff x="6808175" y="2078634"/>
              <a:chExt cx="452229" cy="684241"/>
            </a:xfrm>
          </p:grpSpPr>
          <p:sp>
            <p:nvSpPr>
              <p:cNvPr id="5187" name="Google Shape;5187;p6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67"/>
              <p:cNvGrpSpPr/>
              <p:nvPr/>
            </p:nvGrpSpPr>
            <p:grpSpPr>
              <a:xfrm>
                <a:off x="6821586" y="2078634"/>
                <a:ext cx="426871" cy="684241"/>
                <a:chOff x="6821586" y="2078634"/>
                <a:chExt cx="426871" cy="684241"/>
              </a:xfrm>
            </p:grpSpPr>
            <p:grpSp>
              <p:nvGrpSpPr>
                <p:cNvPr id="5194" name="Google Shape;5194;p67"/>
                <p:cNvGrpSpPr/>
                <p:nvPr/>
              </p:nvGrpSpPr>
              <p:grpSpPr>
                <a:xfrm>
                  <a:off x="6821586" y="2078634"/>
                  <a:ext cx="426871" cy="684241"/>
                  <a:chOff x="6821586" y="2078634"/>
                  <a:chExt cx="426871" cy="684241"/>
                </a:xfrm>
              </p:grpSpPr>
              <p:sp>
                <p:nvSpPr>
                  <p:cNvPr id="5195" name="Google Shape;5195;p6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6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0" name="Google Shape;5220;p67"/>
          <p:cNvGrpSpPr/>
          <p:nvPr/>
        </p:nvGrpSpPr>
        <p:grpSpPr>
          <a:xfrm>
            <a:off x="5780173" y="1862968"/>
            <a:ext cx="671358" cy="671358"/>
            <a:chOff x="6535625" y="760425"/>
            <a:chExt cx="1665900" cy="1665900"/>
          </a:xfrm>
        </p:grpSpPr>
        <p:sp>
          <p:nvSpPr>
            <p:cNvPr id="5221" name="Google Shape;5221;p6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16989" y="3531368"/>
            <a:ext cx="1340789" cy="640830"/>
            <a:chOff x="238125" y="1151100"/>
            <a:chExt cx="7139450" cy="3412300"/>
          </a:xfrm>
        </p:grpSpPr>
        <p:sp>
          <p:nvSpPr>
            <p:cNvPr id="5226" name="Google Shape;5226;p6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7"/>
          <p:cNvGrpSpPr/>
          <p:nvPr/>
        </p:nvGrpSpPr>
        <p:grpSpPr>
          <a:xfrm>
            <a:off x="5584212" y="2734649"/>
            <a:ext cx="985357" cy="585764"/>
            <a:chOff x="5145061" y="2881789"/>
            <a:chExt cx="1107641" cy="658458"/>
          </a:xfrm>
        </p:grpSpPr>
        <p:grpSp>
          <p:nvGrpSpPr>
            <p:cNvPr id="5239" name="Google Shape;5239;p67"/>
            <p:cNvGrpSpPr/>
            <p:nvPr/>
          </p:nvGrpSpPr>
          <p:grpSpPr>
            <a:xfrm>
              <a:off x="5722989" y="3244587"/>
              <a:ext cx="529713" cy="295659"/>
              <a:chOff x="5722989" y="3244587"/>
              <a:chExt cx="529713" cy="295659"/>
            </a:xfrm>
          </p:grpSpPr>
          <p:sp>
            <p:nvSpPr>
              <p:cNvPr id="5240" name="Google Shape;5240;p6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6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67"/>
            <p:cNvGrpSpPr/>
            <p:nvPr/>
          </p:nvGrpSpPr>
          <p:grpSpPr>
            <a:xfrm>
              <a:off x="5145061" y="3244587"/>
              <a:ext cx="536807" cy="295659"/>
              <a:chOff x="5145061" y="3244587"/>
              <a:chExt cx="536807" cy="295659"/>
            </a:xfrm>
          </p:grpSpPr>
          <p:sp>
            <p:nvSpPr>
              <p:cNvPr id="5243" name="Google Shape;5243;p6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6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67"/>
            <p:cNvGrpSpPr/>
            <p:nvPr/>
          </p:nvGrpSpPr>
          <p:grpSpPr>
            <a:xfrm>
              <a:off x="5341327" y="2898245"/>
              <a:ext cx="532309" cy="614891"/>
              <a:chOff x="5341327" y="2898245"/>
              <a:chExt cx="532309" cy="614891"/>
            </a:xfrm>
          </p:grpSpPr>
          <p:sp>
            <p:nvSpPr>
              <p:cNvPr id="5246" name="Google Shape;5246;p6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6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8" name="Google Shape;5248;p67"/>
            <p:cNvGrpSpPr/>
            <p:nvPr/>
          </p:nvGrpSpPr>
          <p:grpSpPr>
            <a:xfrm>
              <a:off x="5532290" y="2881789"/>
              <a:ext cx="620516" cy="305456"/>
              <a:chOff x="5532290" y="2881789"/>
              <a:chExt cx="620516" cy="305456"/>
            </a:xfrm>
          </p:grpSpPr>
          <p:sp>
            <p:nvSpPr>
              <p:cNvPr id="5249" name="Google Shape;5249;p6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0" name="Google Shape;5250;p6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1" name="Google Shape;5251;p67"/>
          <p:cNvGrpSpPr/>
          <p:nvPr/>
        </p:nvGrpSpPr>
        <p:grpSpPr>
          <a:xfrm>
            <a:off x="8163135" y="3526707"/>
            <a:ext cx="269068" cy="645491"/>
            <a:chOff x="7026852" y="3311869"/>
            <a:chExt cx="434331" cy="1041954"/>
          </a:xfrm>
        </p:grpSpPr>
        <p:sp>
          <p:nvSpPr>
            <p:cNvPr id="5252" name="Google Shape;5252;p6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7"/>
          <p:cNvGrpSpPr/>
          <p:nvPr/>
        </p:nvGrpSpPr>
        <p:grpSpPr>
          <a:xfrm>
            <a:off x="6179716" y="3565945"/>
            <a:ext cx="293882" cy="293836"/>
            <a:chOff x="4873519" y="3311869"/>
            <a:chExt cx="499374" cy="499296"/>
          </a:xfrm>
        </p:grpSpPr>
        <p:sp>
          <p:nvSpPr>
            <p:cNvPr id="5256" name="Google Shape;5256;p6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7"/>
          <p:cNvGrpSpPr/>
          <p:nvPr/>
        </p:nvGrpSpPr>
        <p:grpSpPr>
          <a:xfrm>
            <a:off x="6179716" y="3878316"/>
            <a:ext cx="293882" cy="293882"/>
            <a:chOff x="4873519" y="3875839"/>
            <a:chExt cx="499374" cy="499374"/>
          </a:xfrm>
        </p:grpSpPr>
        <p:sp>
          <p:nvSpPr>
            <p:cNvPr id="5259" name="Google Shape;5259;p6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7"/>
          <p:cNvGrpSpPr/>
          <p:nvPr/>
        </p:nvGrpSpPr>
        <p:grpSpPr>
          <a:xfrm>
            <a:off x="2410244" y="1850269"/>
            <a:ext cx="698104" cy="698208"/>
            <a:chOff x="2565073" y="2075876"/>
            <a:chExt cx="672482" cy="672518"/>
          </a:xfrm>
        </p:grpSpPr>
        <p:sp>
          <p:nvSpPr>
            <p:cNvPr id="5262" name="Google Shape;5262;p6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7"/>
          <p:cNvGrpSpPr/>
          <p:nvPr/>
        </p:nvGrpSpPr>
        <p:grpSpPr>
          <a:xfrm>
            <a:off x="5633655" y="3534869"/>
            <a:ext cx="438354" cy="637329"/>
            <a:chOff x="1697726" y="3244179"/>
            <a:chExt cx="788124" cy="1146069"/>
          </a:xfrm>
        </p:grpSpPr>
        <p:sp>
          <p:nvSpPr>
            <p:cNvPr id="5269" name="Google Shape;5269;p6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1" name="Google Shape;5271;p67"/>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7"/>
          <p:cNvGrpSpPr/>
          <p:nvPr/>
        </p:nvGrpSpPr>
        <p:grpSpPr>
          <a:xfrm>
            <a:off x="7634869" y="1863232"/>
            <a:ext cx="799565" cy="670282"/>
            <a:chOff x="7617850" y="2063282"/>
            <a:chExt cx="799565" cy="670282"/>
          </a:xfrm>
        </p:grpSpPr>
        <p:cxnSp>
          <p:nvCxnSpPr>
            <p:cNvPr id="5273" name="Google Shape;5273;p6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6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5" name="Google Shape;5275;p6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6" name="Google Shape;5276;p6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7" name="Google Shape;5277;p6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8" name="Google Shape;5278;p6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9" name="Google Shape;5279;p67"/>
            <p:cNvGrpSpPr/>
            <p:nvPr/>
          </p:nvGrpSpPr>
          <p:grpSpPr>
            <a:xfrm>
              <a:off x="7734309" y="2063282"/>
              <a:ext cx="570957" cy="620095"/>
              <a:chOff x="7734309" y="2063282"/>
              <a:chExt cx="570957" cy="620095"/>
            </a:xfrm>
          </p:grpSpPr>
          <p:grpSp>
            <p:nvGrpSpPr>
              <p:cNvPr id="5280" name="Google Shape;5280;p67"/>
              <p:cNvGrpSpPr/>
              <p:nvPr/>
            </p:nvGrpSpPr>
            <p:grpSpPr>
              <a:xfrm>
                <a:off x="8031573" y="2063282"/>
                <a:ext cx="273693" cy="620095"/>
                <a:chOff x="8031573" y="2063282"/>
                <a:chExt cx="273693" cy="620095"/>
              </a:xfrm>
            </p:grpSpPr>
            <p:sp>
              <p:nvSpPr>
                <p:cNvPr id="5281" name="Google Shape;5281;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7"/>
              <p:cNvGrpSpPr/>
              <p:nvPr/>
            </p:nvGrpSpPr>
            <p:grpSpPr>
              <a:xfrm flipH="1">
                <a:off x="7734309" y="2063282"/>
                <a:ext cx="273693" cy="620095"/>
                <a:chOff x="8031573" y="2063282"/>
                <a:chExt cx="273693" cy="620095"/>
              </a:xfrm>
            </p:grpSpPr>
            <p:sp>
              <p:nvSpPr>
                <p:cNvPr id="5286" name="Google Shape;5286;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0" name="Google Shape;5290;p67"/>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2" name="Google Shape;5292;p67"/>
          <p:cNvGrpSpPr/>
          <p:nvPr/>
        </p:nvGrpSpPr>
        <p:grpSpPr>
          <a:xfrm>
            <a:off x="7821475" y="2716715"/>
            <a:ext cx="602567" cy="601884"/>
            <a:chOff x="1186975" y="238125"/>
            <a:chExt cx="5244275" cy="5238325"/>
          </a:xfrm>
        </p:grpSpPr>
        <p:sp>
          <p:nvSpPr>
            <p:cNvPr id="5293" name="Google Shape;5293;p6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7"/>
          <p:cNvGrpSpPr/>
          <p:nvPr/>
        </p:nvGrpSpPr>
        <p:grpSpPr>
          <a:xfrm>
            <a:off x="3264213" y="1856199"/>
            <a:ext cx="651848" cy="687338"/>
            <a:chOff x="3400515" y="2056248"/>
            <a:chExt cx="698134" cy="735987"/>
          </a:xfrm>
        </p:grpSpPr>
        <p:grpSp>
          <p:nvGrpSpPr>
            <p:cNvPr id="5298" name="Google Shape;5298;p67"/>
            <p:cNvGrpSpPr/>
            <p:nvPr/>
          </p:nvGrpSpPr>
          <p:grpSpPr>
            <a:xfrm>
              <a:off x="3400515" y="2283913"/>
              <a:ext cx="312919" cy="219900"/>
              <a:chOff x="3400515" y="2283913"/>
              <a:chExt cx="312919" cy="219900"/>
            </a:xfrm>
          </p:grpSpPr>
          <p:sp>
            <p:nvSpPr>
              <p:cNvPr id="5299" name="Google Shape;5299;p6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6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1" name="Google Shape;5301;p67"/>
            <p:cNvGrpSpPr/>
            <p:nvPr/>
          </p:nvGrpSpPr>
          <p:grpSpPr>
            <a:xfrm>
              <a:off x="3547823" y="2461089"/>
              <a:ext cx="219900" cy="331146"/>
              <a:chOff x="3547823" y="2461089"/>
              <a:chExt cx="219900" cy="331146"/>
            </a:xfrm>
          </p:grpSpPr>
          <p:sp>
            <p:nvSpPr>
              <p:cNvPr id="5302" name="Google Shape;5302;p6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6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4" name="Google Shape;5304;p67"/>
            <p:cNvGrpSpPr/>
            <p:nvPr/>
          </p:nvGrpSpPr>
          <p:grpSpPr>
            <a:xfrm>
              <a:off x="3734138" y="2461089"/>
              <a:ext cx="219900" cy="331146"/>
              <a:chOff x="3734138" y="2461089"/>
              <a:chExt cx="219900" cy="331146"/>
            </a:xfrm>
          </p:grpSpPr>
          <p:sp>
            <p:nvSpPr>
              <p:cNvPr id="5305" name="Google Shape;5305;p6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6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7" name="Google Shape;5307;p67"/>
            <p:cNvGrpSpPr/>
            <p:nvPr/>
          </p:nvGrpSpPr>
          <p:grpSpPr>
            <a:xfrm>
              <a:off x="3787560" y="2281742"/>
              <a:ext cx="311089" cy="219900"/>
              <a:chOff x="3787560" y="2281742"/>
              <a:chExt cx="311089" cy="219900"/>
            </a:xfrm>
          </p:grpSpPr>
          <p:sp>
            <p:nvSpPr>
              <p:cNvPr id="5308" name="Google Shape;5308;p6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9" name="Google Shape;5309;p6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0" name="Google Shape;5310;p67"/>
            <p:cNvGrpSpPr/>
            <p:nvPr/>
          </p:nvGrpSpPr>
          <p:grpSpPr>
            <a:xfrm>
              <a:off x="3637290" y="2056248"/>
              <a:ext cx="219900" cy="330736"/>
              <a:chOff x="3637290" y="2056248"/>
              <a:chExt cx="219900" cy="330736"/>
            </a:xfrm>
          </p:grpSpPr>
          <p:sp>
            <p:nvSpPr>
              <p:cNvPr id="5311" name="Google Shape;5311;p6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2" name="Google Shape;5312;p6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3" name="Google Shape;5313;p67"/>
          <p:cNvGrpSpPr/>
          <p:nvPr/>
        </p:nvGrpSpPr>
        <p:grpSpPr>
          <a:xfrm>
            <a:off x="2555919" y="2726205"/>
            <a:ext cx="1268144" cy="592394"/>
            <a:chOff x="238125" y="1188750"/>
            <a:chExt cx="7140450" cy="3335550"/>
          </a:xfrm>
        </p:grpSpPr>
        <p:sp>
          <p:nvSpPr>
            <p:cNvPr id="5314" name="Google Shape;5314;p6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7"/>
          <p:cNvGrpSpPr/>
          <p:nvPr/>
        </p:nvGrpSpPr>
        <p:grpSpPr>
          <a:xfrm>
            <a:off x="6663819" y="2728360"/>
            <a:ext cx="1053944" cy="590147"/>
            <a:chOff x="238125" y="1335475"/>
            <a:chExt cx="5418735" cy="3034175"/>
          </a:xfrm>
        </p:grpSpPr>
        <p:sp>
          <p:nvSpPr>
            <p:cNvPr id="5320" name="Google Shape;5320;p6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7"/>
          <p:cNvGrpSpPr/>
          <p:nvPr/>
        </p:nvGrpSpPr>
        <p:grpSpPr>
          <a:xfrm>
            <a:off x="4094628" y="3533259"/>
            <a:ext cx="1268207" cy="638939"/>
            <a:chOff x="3967651" y="3645904"/>
            <a:chExt cx="1479304" cy="745292"/>
          </a:xfrm>
        </p:grpSpPr>
        <p:grpSp>
          <p:nvGrpSpPr>
            <p:cNvPr id="5324" name="Google Shape;5324;p67"/>
            <p:cNvGrpSpPr/>
            <p:nvPr/>
          </p:nvGrpSpPr>
          <p:grpSpPr>
            <a:xfrm>
              <a:off x="3967651" y="4009026"/>
              <a:ext cx="1479304" cy="382170"/>
              <a:chOff x="3967651" y="4009026"/>
              <a:chExt cx="1479304" cy="382170"/>
            </a:xfrm>
          </p:grpSpPr>
          <p:grpSp>
            <p:nvGrpSpPr>
              <p:cNvPr id="5325" name="Google Shape;5325;p67"/>
              <p:cNvGrpSpPr/>
              <p:nvPr/>
            </p:nvGrpSpPr>
            <p:grpSpPr>
              <a:xfrm>
                <a:off x="4892216" y="4195630"/>
                <a:ext cx="554739" cy="195566"/>
                <a:chOff x="3604375" y="4892160"/>
                <a:chExt cx="1651500" cy="582215"/>
              </a:xfrm>
            </p:grpSpPr>
            <p:sp>
              <p:nvSpPr>
                <p:cNvPr id="5326" name="Google Shape;5326;p6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7"/>
              <p:cNvGrpSpPr/>
              <p:nvPr/>
            </p:nvGrpSpPr>
            <p:grpSpPr>
              <a:xfrm>
                <a:off x="3967651" y="4146303"/>
                <a:ext cx="579402" cy="244893"/>
                <a:chOff x="851875" y="4745310"/>
                <a:chExt cx="1724925" cy="729065"/>
              </a:xfrm>
            </p:grpSpPr>
            <p:sp>
              <p:nvSpPr>
                <p:cNvPr id="5329" name="Google Shape;5329;p6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7"/>
              <p:cNvGrpSpPr/>
              <p:nvPr/>
            </p:nvGrpSpPr>
            <p:grpSpPr>
              <a:xfrm>
                <a:off x="4460753" y="4009026"/>
                <a:ext cx="493110" cy="382170"/>
                <a:chOff x="2319875" y="4336625"/>
                <a:chExt cx="1468025" cy="1137750"/>
              </a:xfrm>
            </p:grpSpPr>
            <p:sp>
              <p:nvSpPr>
                <p:cNvPr id="5332" name="Google Shape;5332;p6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67"/>
            <p:cNvGrpSpPr/>
            <p:nvPr/>
          </p:nvGrpSpPr>
          <p:grpSpPr>
            <a:xfrm>
              <a:off x="4479443" y="3645904"/>
              <a:ext cx="455965" cy="388789"/>
              <a:chOff x="2957425" y="238100"/>
              <a:chExt cx="1910200" cy="1628775"/>
            </a:xfrm>
          </p:grpSpPr>
          <p:sp>
            <p:nvSpPr>
              <p:cNvPr id="5335" name="Google Shape;5335;p6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5" name="Google Shape;5345;p67"/>
          <p:cNvGrpSpPr/>
          <p:nvPr/>
        </p:nvGrpSpPr>
        <p:grpSpPr>
          <a:xfrm>
            <a:off x="2480742" y="3534460"/>
            <a:ext cx="1243128" cy="637739"/>
            <a:chOff x="2496310" y="3693351"/>
            <a:chExt cx="1342906" cy="688926"/>
          </a:xfrm>
        </p:grpSpPr>
        <p:grpSp>
          <p:nvGrpSpPr>
            <p:cNvPr id="5346" name="Google Shape;5346;p67"/>
            <p:cNvGrpSpPr/>
            <p:nvPr/>
          </p:nvGrpSpPr>
          <p:grpSpPr>
            <a:xfrm>
              <a:off x="2496310" y="3693351"/>
              <a:ext cx="1342906" cy="688875"/>
              <a:chOff x="2496310" y="3693351"/>
              <a:chExt cx="1342906" cy="688875"/>
            </a:xfrm>
          </p:grpSpPr>
          <p:sp>
            <p:nvSpPr>
              <p:cNvPr id="5347" name="Google Shape;5347;p6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67"/>
              <p:cNvCxnSpPr>
                <a:stCxn id="535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4" name="Google Shape;5354;p67"/>
              <p:cNvCxnSpPr>
                <a:stCxn id="534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5" name="Google Shape;5355;p67"/>
              <p:cNvCxnSpPr>
                <a:stCxn id="534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6" name="Google Shape;5356;p67"/>
              <p:cNvCxnSpPr>
                <a:stCxn id="535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7" name="Google Shape;5357;p67"/>
              <p:cNvCxnSpPr>
                <a:stCxn id="535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8" name="Google Shape;5358;p67"/>
            <p:cNvGrpSpPr/>
            <p:nvPr/>
          </p:nvGrpSpPr>
          <p:grpSpPr>
            <a:xfrm>
              <a:off x="2675275" y="3930557"/>
              <a:ext cx="1003306" cy="451719"/>
              <a:chOff x="2675275" y="4174282"/>
              <a:chExt cx="1003306" cy="451719"/>
            </a:xfrm>
          </p:grpSpPr>
          <p:sp>
            <p:nvSpPr>
              <p:cNvPr id="5359" name="Google Shape;5359;p6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2" name="Google Shape;5362;p67"/>
          <p:cNvGrpSpPr/>
          <p:nvPr/>
        </p:nvGrpSpPr>
        <p:grpSpPr>
          <a:xfrm>
            <a:off x="1654412" y="971306"/>
            <a:ext cx="574511" cy="874709"/>
            <a:chOff x="1715404" y="1112080"/>
            <a:chExt cx="642270" cy="977984"/>
          </a:xfrm>
        </p:grpSpPr>
        <p:grpSp>
          <p:nvGrpSpPr>
            <p:cNvPr id="5363" name="Google Shape;5363;p67"/>
            <p:cNvGrpSpPr/>
            <p:nvPr/>
          </p:nvGrpSpPr>
          <p:grpSpPr>
            <a:xfrm>
              <a:off x="1715404" y="1112080"/>
              <a:ext cx="642270" cy="977984"/>
              <a:chOff x="1715404" y="1112080"/>
              <a:chExt cx="642270" cy="977984"/>
            </a:xfrm>
          </p:grpSpPr>
          <p:sp>
            <p:nvSpPr>
              <p:cNvPr id="5364" name="Google Shape;5364;p6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7"/>
            <p:cNvGrpSpPr/>
            <p:nvPr/>
          </p:nvGrpSpPr>
          <p:grpSpPr>
            <a:xfrm>
              <a:off x="1768927" y="1165603"/>
              <a:ext cx="535225" cy="851367"/>
              <a:chOff x="1768927" y="1165603"/>
              <a:chExt cx="535225" cy="851367"/>
            </a:xfrm>
          </p:grpSpPr>
          <p:sp>
            <p:nvSpPr>
              <p:cNvPr id="5367" name="Google Shape;5367;p6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7"/>
            <p:cNvGrpSpPr/>
            <p:nvPr/>
          </p:nvGrpSpPr>
          <p:grpSpPr>
            <a:xfrm>
              <a:off x="1822449" y="1219125"/>
              <a:ext cx="428180" cy="718859"/>
              <a:chOff x="1822449" y="1219125"/>
              <a:chExt cx="428180" cy="718859"/>
            </a:xfrm>
          </p:grpSpPr>
          <p:sp>
            <p:nvSpPr>
              <p:cNvPr id="5370" name="Google Shape;5370;p6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7"/>
            <p:cNvGrpSpPr/>
            <p:nvPr/>
          </p:nvGrpSpPr>
          <p:grpSpPr>
            <a:xfrm>
              <a:off x="1875972" y="1272648"/>
              <a:ext cx="321135" cy="586939"/>
              <a:chOff x="1875972" y="1272648"/>
              <a:chExt cx="321135" cy="586939"/>
            </a:xfrm>
          </p:grpSpPr>
          <p:sp>
            <p:nvSpPr>
              <p:cNvPr id="5373" name="Google Shape;5373;p6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5" name="Google Shape;5375;p67"/>
          <p:cNvGrpSpPr/>
          <p:nvPr/>
        </p:nvGrpSpPr>
        <p:grpSpPr>
          <a:xfrm>
            <a:off x="7761573" y="3528028"/>
            <a:ext cx="293855" cy="644170"/>
            <a:chOff x="241025" y="3151575"/>
            <a:chExt cx="293855" cy="644170"/>
          </a:xfrm>
        </p:grpSpPr>
        <p:sp>
          <p:nvSpPr>
            <p:cNvPr id="5376" name="Google Shape;5376;p6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7"/>
          <p:cNvGrpSpPr/>
          <p:nvPr/>
        </p:nvGrpSpPr>
        <p:grpSpPr>
          <a:xfrm>
            <a:off x="709557" y="2728028"/>
            <a:ext cx="1779649" cy="591620"/>
            <a:chOff x="246070" y="1983375"/>
            <a:chExt cx="1855347" cy="616849"/>
          </a:xfrm>
        </p:grpSpPr>
        <p:sp>
          <p:nvSpPr>
            <p:cNvPr id="5379" name="Google Shape;5379;p6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7"/>
          <p:cNvGrpSpPr/>
          <p:nvPr/>
        </p:nvGrpSpPr>
        <p:grpSpPr>
          <a:xfrm>
            <a:off x="2320424" y="971306"/>
            <a:ext cx="711055" cy="745993"/>
            <a:chOff x="2496269" y="1171698"/>
            <a:chExt cx="761953" cy="799392"/>
          </a:xfrm>
        </p:grpSpPr>
        <p:grpSp>
          <p:nvGrpSpPr>
            <p:cNvPr id="5389" name="Google Shape;5389;p67"/>
            <p:cNvGrpSpPr/>
            <p:nvPr/>
          </p:nvGrpSpPr>
          <p:grpSpPr>
            <a:xfrm>
              <a:off x="2496269" y="1171698"/>
              <a:ext cx="761953" cy="723022"/>
              <a:chOff x="2496269" y="1171698"/>
              <a:chExt cx="761953" cy="723022"/>
            </a:xfrm>
          </p:grpSpPr>
          <p:sp>
            <p:nvSpPr>
              <p:cNvPr id="5390" name="Google Shape;5390;p6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67"/>
              <p:cNvGrpSpPr/>
              <p:nvPr/>
            </p:nvGrpSpPr>
            <p:grpSpPr>
              <a:xfrm>
                <a:off x="2496269" y="1171698"/>
                <a:ext cx="761953" cy="723022"/>
                <a:chOff x="2496269" y="1120652"/>
                <a:chExt cx="761953" cy="723022"/>
              </a:xfrm>
            </p:grpSpPr>
            <p:grpSp>
              <p:nvGrpSpPr>
                <p:cNvPr id="5393" name="Google Shape;5393;p67"/>
                <p:cNvGrpSpPr/>
                <p:nvPr/>
              </p:nvGrpSpPr>
              <p:grpSpPr>
                <a:xfrm>
                  <a:off x="2496269" y="1120652"/>
                  <a:ext cx="761953" cy="723022"/>
                  <a:chOff x="2496269" y="1120652"/>
                  <a:chExt cx="761953" cy="723022"/>
                </a:xfrm>
              </p:grpSpPr>
              <p:grpSp>
                <p:nvGrpSpPr>
                  <p:cNvPr id="5394" name="Google Shape;5394;p67"/>
                  <p:cNvGrpSpPr/>
                  <p:nvPr/>
                </p:nvGrpSpPr>
                <p:grpSpPr>
                  <a:xfrm>
                    <a:off x="2496269" y="1304589"/>
                    <a:ext cx="407089" cy="305057"/>
                    <a:chOff x="2496269" y="1304589"/>
                    <a:chExt cx="407089" cy="305057"/>
                  </a:xfrm>
                </p:grpSpPr>
                <p:sp>
                  <p:nvSpPr>
                    <p:cNvPr id="5395" name="Google Shape;5395;p6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7"/>
                  <p:cNvGrpSpPr/>
                  <p:nvPr/>
                </p:nvGrpSpPr>
                <p:grpSpPr>
                  <a:xfrm>
                    <a:off x="2586468" y="1493376"/>
                    <a:ext cx="358850" cy="349656"/>
                    <a:chOff x="2586468" y="1493376"/>
                    <a:chExt cx="358850" cy="349656"/>
                  </a:xfrm>
                </p:grpSpPr>
                <p:sp>
                  <p:nvSpPr>
                    <p:cNvPr id="5398" name="Google Shape;5398;p6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7"/>
                  <p:cNvGrpSpPr/>
                  <p:nvPr/>
                </p:nvGrpSpPr>
                <p:grpSpPr>
                  <a:xfrm>
                    <a:off x="2807939" y="1494024"/>
                    <a:ext cx="358857" cy="349650"/>
                    <a:chOff x="2807939" y="1494024"/>
                    <a:chExt cx="358857" cy="349650"/>
                  </a:xfrm>
                </p:grpSpPr>
                <p:sp>
                  <p:nvSpPr>
                    <p:cNvPr id="5401" name="Google Shape;5401;p6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7"/>
                  <p:cNvGrpSpPr/>
                  <p:nvPr/>
                </p:nvGrpSpPr>
                <p:grpSpPr>
                  <a:xfrm>
                    <a:off x="2851133" y="1305635"/>
                    <a:ext cx="407089" cy="305057"/>
                    <a:chOff x="2851133" y="1305635"/>
                    <a:chExt cx="407089" cy="305057"/>
                  </a:xfrm>
                </p:grpSpPr>
                <p:sp>
                  <p:nvSpPr>
                    <p:cNvPr id="5404" name="Google Shape;5404;p6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7"/>
                  <p:cNvGrpSpPr/>
                  <p:nvPr/>
                </p:nvGrpSpPr>
                <p:grpSpPr>
                  <a:xfrm>
                    <a:off x="2727495" y="1120652"/>
                    <a:ext cx="300271" cy="396358"/>
                    <a:chOff x="2727495" y="1120652"/>
                    <a:chExt cx="300271" cy="396358"/>
                  </a:xfrm>
                </p:grpSpPr>
                <p:sp>
                  <p:nvSpPr>
                    <p:cNvPr id="5407" name="Google Shape;5407;p6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9" name="Google Shape;5409;p67"/>
                <p:cNvGrpSpPr/>
                <p:nvPr/>
              </p:nvGrpSpPr>
              <p:grpSpPr>
                <a:xfrm>
                  <a:off x="2722305" y="1350460"/>
                  <a:ext cx="308357" cy="308344"/>
                  <a:chOff x="2722305" y="1350460"/>
                  <a:chExt cx="308357" cy="308344"/>
                </a:xfrm>
              </p:grpSpPr>
              <p:sp>
                <p:nvSpPr>
                  <p:cNvPr id="5410" name="Google Shape;5410;p6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67"/>
                  <p:cNvGrpSpPr/>
                  <p:nvPr/>
                </p:nvGrpSpPr>
                <p:grpSpPr>
                  <a:xfrm>
                    <a:off x="2725064" y="1364529"/>
                    <a:ext cx="297954" cy="280182"/>
                    <a:chOff x="2725064" y="1364529"/>
                    <a:chExt cx="297954" cy="280182"/>
                  </a:xfrm>
                </p:grpSpPr>
                <p:sp>
                  <p:nvSpPr>
                    <p:cNvPr id="5412" name="Google Shape;5412;p6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7" name="Google Shape;5417;p6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7"/>
          <p:cNvGrpSpPr/>
          <p:nvPr/>
        </p:nvGrpSpPr>
        <p:grpSpPr>
          <a:xfrm>
            <a:off x="3909124" y="2727412"/>
            <a:ext cx="1569144" cy="591015"/>
            <a:chOff x="3820100" y="3023049"/>
            <a:chExt cx="1303926" cy="491162"/>
          </a:xfrm>
        </p:grpSpPr>
        <p:grpSp>
          <p:nvGrpSpPr>
            <p:cNvPr id="5423" name="Google Shape;5423;p67"/>
            <p:cNvGrpSpPr/>
            <p:nvPr/>
          </p:nvGrpSpPr>
          <p:grpSpPr>
            <a:xfrm>
              <a:off x="3820100" y="3023072"/>
              <a:ext cx="1303926" cy="491139"/>
              <a:chOff x="3820100" y="3023072"/>
              <a:chExt cx="1303926" cy="491139"/>
            </a:xfrm>
          </p:grpSpPr>
          <p:sp>
            <p:nvSpPr>
              <p:cNvPr id="5424" name="Google Shape;5424;p6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7"/>
            <p:cNvGrpSpPr/>
            <p:nvPr/>
          </p:nvGrpSpPr>
          <p:grpSpPr>
            <a:xfrm>
              <a:off x="4132439" y="3023645"/>
              <a:ext cx="393633" cy="177096"/>
              <a:chOff x="4132439" y="3023645"/>
              <a:chExt cx="393633" cy="177096"/>
            </a:xfrm>
          </p:grpSpPr>
          <p:sp>
            <p:nvSpPr>
              <p:cNvPr id="5427" name="Google Shape;5427;p6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7"/>
            <p:cNvGrpSpPr/>
            <p:nvPr/>
          </p:nvGrpSpPr>
          <p:grpSpPr>
            <a:xfrm>
              <a:off x="3921811" y="3023049"/>
              <a:ext cx="1002397" cy="388943"/>
              <a:chOff x="3921811" y="3023049"/>
              <a:chExt cx="1002397" cy="388943"/>
            </a:xfrm>
          </p:grpSpPr>
          <p:sp>
            <p:nvSpPr>
              <p:cNvPr id="5430" name="Google Shape;5430;p6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7"/>
            <p:cNvGrpSpPr/>
            <p:nvPr/>
          </p:nvGrpSpPr>
          <p:grpSpPr>
            <a:xfrm>
              <a:off x="4023645" y="3023049"/>
              <a:ext cx="683032" cy="286722"/>
              <a:chOff x="4023645" y="3023049"/>
              <a:chExt cx="683032" cy="286722"/>
            </a:xfrm>
          </p:grpSpPr>
          <p:sp>
            <p:nvSpPr>
              <p:cNvPr id="5433" name="Google Shape;5433;p6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7"/>
          <p:cNvGrpSpPr/>
          <p:nvPr/>
        </p:nvGrpSpPr>
        <p:grpSpPr>
          <a:xfrm>
            <a:off x="1541246" y="1854257"/>
            <a:ext cx="713522" cy="688025"/>
            <a:chOff x="1706078" y="2092648"/>
            <a:chExt cx="660913" cy="637296"/>
          </a:xfrm>
        </p:grpSpPr>
        <p:sp>
          <p:nvSpPr>
            <p:cNvPr id="5436" name="Google Shape;5436;p6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7" name="Google Shape;5437;p67"/>
            <p:cNvGrpSpPr/>
            <p:nvPr/>
          </p:nvGrpSpPr>
          <p:grpSpPr>
            <a:xfrm>
              <a:off x="1706078" y="2092648"/>
              <a:ext cx="660913" cy="575241"/>
              <a:chOff x="1706078" y="2092648"/>
              <a:chExt cx="660913" cy="575241"/>
            </a:xfrm>
          </p:grpSpPr>
          <p:sp>
            <p:nvSpPr>
              <p:cNvPr id="5438" name="Google Shape;5438;p6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67"/>
          <p:cNvGrpSpPr/>
          <p:nvPr/>
        </p:nvGrpSpPr>
        <p:grpSpPr>
          <a:xfrm>
            <a:off x="6303104" y="971806"/>
            <a:ext cx="1317459" cy="684168"/>
            <a:chOff x="238125" y="999450"/>
            <a:chExt cx="7140700" cy="3708225"/>
          </a:xfrm>
        </p:grpSpPr>
        <p:sp>
          <p:nvSpPr>
            <p:cNvPr id="5442" name="Google Shape;5442;p6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54"/>
        <p:cNvGrpSpPr/>
        <p:nvPr/>
      </p:nvGrpSpPr>
      <p:grpSpPr>
        <a:xfrm>
          <a:off x="0" y="0"/>
          <a:ext cx="0" cy="0"/>
          <a:chOff x="0" y="0"/>
          <a:chExt cx="0" cy="0"/>
        </a:xfrm>
      </p:grpSpPr>
      <p:grpSp>
        <p:nvGrpSpPr>
          <p:cNvPr id="5455" name="Google Shape;5455;p68"/>
          <p:cNvGrpSpPr/>
          <p:nvPr/>
        </p:nvGrpSpPr>
        <p:grpSpPr>
          <a:xfrm>
            <a:off x="717025" y="967615"/>
            <a:ext cx="1636117" cy="1526144"/>
            <a:chOff x="729238" y="1179665"/>
            <a:chExt cx="1636117" cy="1526144"/>
          </a:xfrm>
        </p:grpSpPr>
        <p:grpSp>
          <p:nvGrpSpPr>
            <p:cNvPr id="5456" name="Google Shape;5456;p68"/>
            <p:cNvGrpSpPr/>
            <p:nvPr/>
          </p:nvGrpSpPr>
          <p:grpSpPr>
            <a:xfrm>
              <a:off x="729238" y="1179665"/>
              <a:ext cx="80700" cy="1526144"/>
              <a:chOff x="729238" y="1179665"/>
              <a:chExt cx="80700" cy="1526144"/>
            </a:xfrm>
          </p:grpSpPr>
          <p:sp>
            <p:nvSpPr>
              <p:cNvPr id="5457" name="Google Shape;5457;p6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8"/>
            <p:cNvGrpSpPr/>
            <p:nvPr/>
          </p:nvGrpSpPr>
          <p:grpSpPr>
            <a:xfrm>
              <a:off x="903098" y="1179665"/>
              <a:ext cx="80700" cy="1526144"/>
              <a:chOff x="903098" y="1179665"/>
              <a:chExt cx="80700" cy="1526144"/>
            </a:xfrm>
          </p:grpSpPr>
          <p:sp>
            <p:nvSpPr>
              <p:cNvPr id="5468" name="Google Shape;5468;p6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1076958" y="1179665"/>
              <a:ext cx="80700" cy="1526144"/>
              <a:chOff x="1076958" y="1179665"/>
              <a:chExt cx="80700" cy="1526144"/>
            </a:xfrm>
          </p:grpSpPr>
          <p:sp>
            <p:nvSpPr>
              <p:cNvPr id="5479" name="Google Shape;5479;p6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8"/>
            <p:cNvGrpSpPr/>
            <p:nvPr/>
          </p:nvGrpSpPr>
          <p:grpSpPr>
            <a:xfrm>
              <a:off x="1247707" y="1179665"/>
              <a:ext cx="80700" cy="1526144"/>
              <a:chOff x="1247707" y="1179665"/>
              <a:chExt cx="80700" cy="1526144"/>
            </a:xfrm>
          </p:grpSpPr>
          <p:sp>
            <p:nvSpPr>
              <p:cNvPr id="5490" name="Google Shape;5490;p6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8"/>
            <p:cNvGrpSpPr/>
            <p:nvPr/>
          </p:nvGrpSpPr>
          <p:grpSpPr>
            <a:xfrm>
              <a:off x="1421567" y="1179665"/>
              <a:ext cx="80700" cy="1526144"/>
              <a:chOff x="1421567" y="1179665"/>
              <a:chExt cx="80700" cy="1526144"/>
            </a:xfrm>
          </p:grpSpPr>
          <p:sp>
            <p:nvSpPr>
              <p:cNvPr id="5501" name="Google Shape;5501;p6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8"/>
            <p:cNvGrpSpPr/>
            <p:nvPr/>
          </p:nvGrpSpPr>
          <p:grpSpPr>
            <a:xfrm>
              <a:off x="1592327" y="1179665"/>
              <a:ext cx="80700" cy="1526144"/>
              <a:chOff x="1592327" y="1179665"/>
              <a:chExt cx="80700" cy="1526144"/>
            </a:xfrm>
          </p:grpSpPr>
          <p:sp>
            <p:nvSpPr>
              <p:cNvPr id="5512" name="Google Shape;5512;p6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1766187" y="1179665"/>
              <a:ext cx="80700" cy="1526144"/>
              <a:chOff x="1766187" y="1179665"/>
              <a:chExt cx="80700" cy="1526144"/>
            </a:xfrm>
          </p:grpSpPr>
          <p:sp>
            <p:nvSpPr>
              <p:cNvPr id="5523" name="Google Shape;5523;p6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1936935" y="1179665"/>
              <a:ext cx="80700" cy="1526144"/>
              <a:chOff x="1936935" y="1179665"/>
              <a:chExt cx="80700" cy="1526144"/>
            </a:xfrm>
          </p:grpSpPr>
          <p:sp>
            <p:nvSpPr>
              <p:cNvPr id="5534" name="Google Shape;5534;p6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8"/>
            <p:cNvGrpSpPr/>
            <p:nvPr/>
          </p:nvGrpSpPr>
          <p:grpSpPr>
            <a:xfrm>
              <a:off x="2110795" y="1179665"/>
              <a:ext cx="80700" cy="1526144"/>
              <a:chOff x="2110795" y="1179665"/>
              <a:chExt cx="80700" cy="1526144"/>
            </a:xfrm>
          </p:grpSpPr>
          <p:sp>
            <p:nvSpPr>
              <p:cNvPr id="5545" name="Google Shape;5545;p6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2284655" y="1179665"/>
              <a:ext cx="80700" cy="1526144"/>
              <a:chOff x="2284655" y="1179665"/>
              <a:chExt cx="80700" cy="1526144"/>
            </a:xfrm>
          </p:grpSpPr>
          <p:sp>
            <p:nvSpPr>
              <p:cNvPr id="5556" name="Google Shape;5556;p6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68"/>
          <p:cNvGrpSpPr/>
          <p:nvPr/>
        </p:nvGrpSpPr>
        <p:grpSpPr>
          <a:xfrm>
            <a:off x="2611692" y="986753"/>
            <a:ext cx="1364248" cy="1102133"/>
            <a:chOff x="2623904" y="1198803"/>
            <a:chExt cx="1364248" cy="1102133"/>
          </a:xfrm>
        </p:grpSpPr>
        <p:grpSp>
          <p:nvGrpSpPr>
            <p:cNvPr id="5567" name="Google Shape;5567;p68"/>
            <p:cNvGrpSpPr/>
            <p:nvPr/>
          </p:nvGrpSpPr>
          <p:grpSpPr>
            <a:xfrm>
              <a:off x="2623907" y="1198803"/>
              <a:ext cx="1364245" cy="273000"/>
              <a:chOff x="2623907" y="1198803"/>
              <a:chExt cx="1364245" cy="273000"/>
            </a:xfrm>
          </p:grpSpPr>
          <p:sp>
            <p:nvSpPr>
              <p:cNvPr id="5568" name="Google Shape;5568;p6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623904" y="1476964"/>
              <a:ext cx="1364245" cy="273000"/>
              <a:chOff x="2623904" y="1476964"/>
              <a:chExt cx="1364245" cy="273000"/>
            </a:xfrm>
          </p:grpSpPr>
          <p:sp>
            <p:nvSpPr>
              <p:cNvPr id="5574" name="Google Shape;5574;p6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623907" y="1749775"/>
              <a:ext cx="1364245" cy="273000"/>
              <a:chOff x="2623907" y="1749775"/>
              <a:chExt cx="1364245" cy="273000"/>
            </a:xfrm>
          </p:grpSpPr>
          <p:sp>
            <p:nvSpPr>
              <p:cNvPr id="5580" name="Google Shape;5580;p6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8"/>
            <p:cNvGrpSpPr/>
            <p:nvPr/>
          </p:nvGrpSpPr>
          <p:grpSpPr>
            <a:xfrm>
              <a:off x="2623904" y="2027936"/>
              <a:ext cx="1364245" cy="273000"/>
              <a:chOff x="2623904" y="2027936"/>
              <a:chExt cx="1364245" cy="273000"/>
            </a:xfrm>
          </p:grpSpPr>
          <p:sp>
            <p:nvSpPr>
              <p:cNvPr id="5586" name="Google Shape;5586;p6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1" name="Google Shape;5591;p68"/>
          <p:cNvGrpSpPr/>
          <p:nvPr/>
        </p:nvGrpSpPr>
        <p:grpSpPr>
          <a:xfrm>
            <a:off x="2601153" y="2445826"/>
            <a:ext cx="1387541" cy="159124"/>
            <a:chOff x="3200660" y="2180272"/>
            <a:chExt cx="2563824" cy="378237"/>
          </a:xfrm>
        </p:grpSpPr>
        <p:sp>
          <p:nvSpPr>
            <p:cNvPr id="5592" name="Google Shape;5592;p6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8"/>
          <p:cNvGrpSpPr/>
          <p:nvPr/>
        </p:nvGrpSpPr>
        <p:grpSpPr>
          <a:xfrm>
            <a:off x="2597677" y="2723590"/>
            <a:ext cx="1390502" cy="159625"/>
            <a:chOff x="3530150" y="2790075"/>
            <a:chExt cx="1962600" cy="225300"/>
          </a:xfrm>
        </p:grpSpPr>
        <p:sp>
          <p:nvSpPr>
            <p:cNvPr id="5611" name="Google Shape;5611;p6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8"/>
          <p:cNvGrpSpPr/>
          <p:nvPr/>
        </p:nvGrpSpPr>
        <p:grpSpPr>
          <a:xfrm>
            <a:off x="2597735" y="3001855"/>
            <a:ext cx="1411629" cy="154175"/>
            <a:chOff x="3558802" y="4011244"/>
            <a:chExt cx="1866000" cy="111600"/>
          </a:xfrm>
        </p:grpSpPr>
        <p:sp>
          <p:nvSpPr>
            <p:cNvPr id="5614" name="Google Shape;5614;p6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8"/>
          <p:cNvGrpSpPr/>
          <p:nvPr/>
        </p:nvGrpSpPr>
        <p:grpSpPr>
          <a:xfrm>
            <a:off x="2598023" y="2207425"/>
            <a:ext cx="1383503" cy="119761"/>
            <a:chOff x="3465975" y="2270258"/>
            <a:chExt cx="1986364" cy="171947"/>
          </a:xfrm>
        </p:grpSpPr>
        <p:sp>
          <p:nvSpPr>
            <p:cNvPr id="5617" name="Google Shape;5617;p6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8"/>
          <p:cNvGrpSpPr/>
          <p:nvPr/>
        </p:nvGrpSpPr>
        <p:grpSpPr>
          <a:xfrm>
            <a:off x="2609030" y="3571198"/>
            <a:ext cx="1369531" cy="195460"/>
            <a:chOff x="723300" y="4253549"/>
            <a:chExt cx="2276482" cy="324900"/>
          </a:xfrm>
        </p:grpSpPr>
        <p:sp>
          <p:nvSpPr>
            <p:cNvPr id="5626" name="Google Shape;5626;p6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8"/>
          <p:cNvGrpSpPr/>
          <p:nvPr/>
        </p:nvGrpSpPr>
        <p:grpSpPr>
          <a:xfrm>
            <a:off x="2598591" y="3272439"/>
            <a:ext cx="1389066" cy="180119"/>
            <a:chOff x="705948" y="3788465"/>
            <a:chExt cx="2308953" cy="299400"/>
          </a:xfrm>
        </p:grpSpPr>
        <p:sp>
          <p:nvSpPr>
            <p:cNvPr id="5632" name="Google Shape;5632;p6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68"/>
          <p:cNvGrpSpPr/>
          <p:nvPr/>
        </p:nvGrpSpPr>
        <p:grpSpPr>
          <a:xfrm>
            <a:off x="4195581" y="1876393"/>
            <a:ext cx="1433821" cy="191501"/>
            <a:chOff x="4273350" y="2088443"/>
            <a:chExt cx="1433821" cy="191501"/>
          </a:xfrm>
        </p:grpSpPr>
        <p:grpSp>
          <p:nvGrpSpPr>
            <p:cNvPr id="5638" name="Google Shape;5638;p68"/>
            <p:cNvGrpSpPr/>
            <p:nvPr/>
          </p:nvGrpSpPr>
          <p:grpSpPr>
            <a:xfrm>
              <a:off x="4273350" y="2088443"/>
              <a:ext cx="1433821" cy="0"/>
              <a:chOff x="5224975" y="2962250"/>
              <a:chExt cx="1544400" cy="0"/>
            </a:xfrm>
          </p:grpSpPr>
          <p:cxnSp>
            <p:nvCxnSpPr>
              <p:cNvPr id="5639" name="Google Shape;5639;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6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1" name="Google Shape;5641;p68"/>
            <p:cNvGrpSpPr/>
            <p:nvPr/>
          </p:nvGrpSpPr>
          <p:grpSpPr>
            <a:xfrm>
              <a:off x="4273350" y="2279944"/>
              <a:ext cx="1433821" cy="0"/>
              <a:chOff x="5224975" y="2962250"/>
              <a:chExt cx="1544400" cy="0"/>
            </a:xfrm>
          </p:grpSpPr>
          <p:cxnSp>
            <p:nvCxnSpPr>
              <p:cNvPr id="5642" name="Google Shape;5642;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3" name="Google Shape;5643;p6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4" name="Google Shape;5644;p68"/>
          <p:cNvGrpSpPr/>
          <p:nvPr/>
        </p:nvGrpSpPr>
        <p:grpSpPr>
          <a:xfrm>
            <a:off x="2646528" y="3885297"/>
            <a:ext cx="1304609" cy="294074"/>
            <a:chOff x="2658741" y="4097347"/>
            <a:chExt cx="1304609" cy="294074"/>
          </a:xfrm>
        </p:grpSpPr>
        <p:grpSp>
          <p:nvGrpSpPr>
            <p:cNvPr id="5645" name="Google Shape;5645;p68"/>
            <p:cNvGrpSpPr/>
            <p:nvPr/>
          </p:nvGrpSpPr>
          <p:grpSpPr>
            <a:xfrm>
              <a:off x="2658741" y="4097347"/>
              <a:ext cx="118572" cy="294074"/>
              <a:chOff x="3343310" y="4475555"/>
              <a:chExt cx="127717" cy="316753"/>
            </a:xfrm>
          </p:grpSpPr>
          <p:sp>
            <p:nvSpPr>
              <p:cNvPr id="5646" name="Google Shape;5646;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8"/>
            <p:cNvGrpSpPr/>
            <p:nvPr/>
          </p:nvGrpSpPr>
          <p:grpSpPr>
            <a:xfrm>
              <a:off x="3815519" y="4098388"/>
              <a:ext cx="147831" cy="291991"/>
              <a:chOff x="3527539" y="4476677"/>
              <a:chExt cx="159232" cy="314510"/>
            </a:xfrm>
          </p:grpSpPr>
          <p:sp>
            <p:nvSpPr>
              <p:cNvPr id="5649" name="Google Shape;5649;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8"/>
            <p:cNvGrpSpPr/>
            <p:nvPr/>
          </p:nvGrpSpPr>
          <p:grpSpPr>
            <a:xfrm>
              <a:off x="3511696" y="4098388"/>
              <a:ext cx="147831" cy="291991"/>
              <a:chOff x="3527539" y="4476677"/>
              <a:chExt cx="159232" cy="314510"/>
            </a:xfrm>
          </p:grpSpPr>
          <p:sp>
            <p:nvSpPr>
              <p:cNvPr id="5652" name="Google Shape;5652;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8"/>
            <p:cNvGrpSpPr/>
            <p:nvPr/>
          </p:nvGrpSpPr>
          <p:grpSpPr>
            <a:xfrm>
              <a:off x="3207874" y="4098388"/>
              <a:ext cx="147831" cy="291991"/>
              <a:chOff x="3527539" y="4476677"/>
              <a:chExt cx="159232" cy="314510"/>
            </a:xfrm>
          </p:grpSpPr>
          <p:sp>
            <p:nvSpPr>
              <p:cNvPr id="5655" name="Google Shape;5655;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8"/>
            <p:cNvGrpSpPr/>
            <p:nvPr/>
          </p:nvGrpSpPr>
          <p:grpSpPr>
            <a:xfrm>
              <a:off x="2933305" y="4097347"/>
              <a:ext cx="118572" cy="294074"/>
              <a:chOff x="3343310" y="4475555"/>
              <a:chExt cx="127717" cy="316753"/>
            </a:xfrm>
          </p:grpSpPr>
          <p:sp>
            <p:nvSpPr>
              <p:cNvPr id="5658" name="Google Shape;5658;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68"/>
          <p:cNvGrpSpPr/>
          <p:nvPr/>
        </p:nvGrpSpPr>
        <p:grpSpPr>
          <a:xfrm>
            <a:off x="4197136" y="963991"/>
            <a:ext cx="1430711" cy="751237"/>
            <a:chOff x="5159450" y="1919950"/>
            <a:chExt cx="1541050" cy="862500"/>
          </a:xfrm>
        </p:grpSpPr>
        <p:sp>
          <p:nvSpPr>
            <p:cNvPr id="5661" name="Google Shape;5661;p6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2" name="Google Shape;5662;p68"/>
            <p:cNvGrpSpPr/>
            <p:nvPr/>
          </p:nvGrpSpPr>
          <p:grpSpPr>
            <a:xfrm>
              <a:off x="5159450" y="1919950"/>
              <a:ext cx="1541050" cy="862500"/>
              <a:chOff x="5159450" y="1919950"/>
              <a:chExt cx="1541050" cy="862500"/>
            </a:xfrm>
          </p:grpSpPr>
          <p:cxnSp>
            <p:nvCxnSpPr>
              <p:cNvPr id="5663" name="Google Shape;5663;p6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4" name="Google Shape;5664;p6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5" name="Google Shape;5665;p68"/>
          <p:cNvGrpSpPr/>
          <p:nvPr/>
        </p:nvGrpSpPr>
        <p:grpSpPr>
          <a:xfrm>
            <a:off x="4245274" y="2227761"/>
            <a:ext cx="1334436" cy="967914"/>
            <a:chOff x="4294923" y="2439811"/>
            <a:chExt cx="1334436" cy="967914"/>
          </a:xfrm>
        </p:grpSpPr>
        <p:grpSp>
          <p:nvGrpSpPr>
            <p:cNvPr id="5666" name="Google Shape;5666;p68"/>
            <p:cNvGrpSpPr/>
            <p:nvPr/>
          </p:nvGrpSpPr>
          <p:grpSpPr>
            <a:xfrm>
              <a:off x="4960455" y="2469658"/>
              <a:ext cx="668904" cy="885524"/>
              <a:chOff x="4960455" y="2469658"/>
              <a:chExt cx="668904" cy="885524"/>
            </a:xfrm>
          </p:grpSpPr>
          <p:sp>
            <p:nvSpPr>
              <p:cNvPr id="5667" name="Google Shape;5667;p6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8"/>
            <p:cNvGrpSpPr/>
            <p:nvPr/>
          </p:nvGrpSpPr>
          <p:grpSpPr>
            <a:xfrm>
              <a:off x="4294923" y="2469658"/>
              <a:ext cx="668951" cy="885524"/>
              <a:chOff x="4294923" y="2469658"/>
              <a:chExt cx="668951" cy="885524"/>
            </a:xfrm>
          </p:grpSpPr>
          <p:sp>
            <p:nvSpPr>
              <p:cNvPr id="5674" name="Google Shape;5674;p6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6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8"/>
          <p:cNvGrpSpPr/>
          <p:nvPr/>
        </p:nvGrpSpPr>
        <p:grpSpPr>
          <a:xfrm>
            <a:off x="4231477" y="3282206"/>
            <a:ext cx="1430949" cy="897289"/>
            <a:chOff x="4351371" y="3547942"/>
            <a:chExt cx="1345130" cy="843475"/>
          </a:xfrm>
        </p:grpSpPr>
        <p:grpSp>
          <p:nvGrpSpPr>
            <p:cNvPr id="5682" name="Google Shape;5682;p68"/>
            <p:cNvGrpSpPr/>
            <p:nvPr/>
          </p:nvGrpSpPr>
          <p:grpSpPr>
            <a:xfrm>
              <a:off x="4351371" y="4209917"/>
              <a:ext cx="1345130" cy="181500"/>
              <a:chOff x="4351371" y="4209917"/>
              <a:chExt cx="1345130" cy="181500"/>
            </a:xfrm>
          </p:grpSpPr>
          <p:sp>
            <p:nvSpPr>
              <p:cNvPr id="5683" name="Google Shape;5683;p6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6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5" name="Google Shape;5685;p68"/>
            <p:cNvGrpSpPr/>
            <p:nvPr/>
          </p:nvGrpSpPr>
          <p:grpSpPr>
            <a:xfrm>
              <a:off x="4403010" y="3985221"/>
              <a:ext cx="1109518" cy="181500"/>
              <a:chOff x="4403010" y="3985221"/>
              <a:chExt cx="1109518" cy="181500"/>
            </a:xfrm>
          </p:grpSpPr>
          <p:sp>
            <p:nvSpPr>
              <p:cNvPr id="5686" name="Google Shape;5686;p6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6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8" name="Google Shape;5688;p68"/>
            <p:cNvGrpSpPr/>
            <p:nvPr/>
          </p:nvGrpSpPr>
          <p:grpSpPr>
            <a:xfrm>
              <a:off x="4618704" y="3766582"/>
              <a:ext cx="807858" cy="181500"/>
              <a:chOff x="4618704" y="3766582"/>
              <a:chExt cx="807858" cy="181500"/>
            </a:xfrm>
          </p:grpSpPr>
          <p:sp>
            <p:nvSpPr>
              <p:cNvPr id="5689" name="Google Shape;5689;p6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6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1" name="Google Shape;5691;p68"/>
            <p:cNvGrpSpPr/>
            <p:nvPr/>
          </p:nvGrpSpPr>
          <p:grpSpPr>
            <a:xfrm>
              <a:off x="4735238" y="3547942"/>
              <a:ext cx="462839" cy="181500"/>
              <a:chOff x="4735238" y="3547942"/>
              <a:chExt cx="462839" cy="181500"/>
            </a:xfrm>
          </p:grpSpPr>
          <p:sp>
            <p:nvSpPr>
              <p:cNvPr id="5692" name="Google Shape;5692;p6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3" name="Google Shape;5693;p6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4" name="Google Shape;5694;p68"/>
          <p:cNvGrpSpPr/>
          <p:nvPr/>
        </p:nvGrpSpPr>
        <p:grpSpPr>
          <a:xfrm>
            <a:off x="7407835" y="2217530"/>
            <a:ext cx="1020955" cy="928853"/>
            <a:chOff x="926675" y="238125"/>
            <a:chExt cx="5755100" cy="5232975"/>
          </a:xfrm>
        </p:grpSpPr>
        <p:sp>
          <p:nvSpPr>
            <p:cNvPr id="5695" name="Google Shape;5695;p6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8"/>
          <p:cNvGrpSpPr/>
          <p:nvPr/>
        </p:nvGrpSpPr>
        <p:grpSpPr>
          <a:xfrm>
            <a:off x="715208" y="2616265"/>
            <a:ext cx="1695374" cy="1560837"/>
            <a:chOff x="727421" y="2828315"/>
            <a:chExt cx="1695374" cy="1560837"/>
          </a:xfrm>
        </p:grpSpPr>
        <p:grpSp>
          <p:nvGrpSpPr>
            <p:cNvPr id="5700" name="Google Shape;5700;p68"/>
            <p:cNvGrpSpPr/>
            <p:nvPr/>
          </p:nvGrpSpPr>
          <p:grpSpPr>
            <a:xfrm>
              <a:off x="727421" y="2828315"/>
              <a:ext cx="1695374" cy="1560837"/>
              <a:chOff x="734799" y="2782450"/>
              <a:chExt cx="1571100" cy="1577400"/>
            </a:xfrm>
          </p:grpSpPr>
          <p:cxnSp>
            <p:nvCxnSpPr>
              <p:cNvPr id="5701" name="Google Shape;5701;p6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2" name="Google Shape;5702;p6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3" name="Google Shape;5703;p68"/>
            <p:cNvGrpSpPr/>
            <p:nvPr/>
          </p:nvGrpSpPr>
          <p:grpSpPr>
            <a:xfrm>
              <a:off x="819108" y="2882501"/>
              <a:ext cx="1556791" cy="1426186"/>
              <a:chOff x="819108" y="2882501"/>
              <a:chExt cx="1556791" cy="1426186"/>
            </a:xfrm>
          </p:grpSpPr>
          <p:grpSp>
            <p:nvGrpSpPr>
              <p:cNvPr id="5704" name="Google Shape;5704;p68"/>
              <p:cNvGrpSpPr/>
              <p:nvPr/>
            </p:nvGrpSpPr>
            <p:grpSpPr>
              <a:xfrm>
                <a:off x="819108" y="2882501"/>
                <a:ext cx="103104" cy="1426186"/>
                <a:chOff x="4674013" y="3100904"/>
                <a:chExt cx="122758" cy="1698043"/>
              </a:xfrm>
            </p:grpSpPr>
            <p:sp>
              <p:nvSpPr>
                <p:cNvPr id="5705" name="Google Shape;5705;p6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8"/>
              <p:cNvGrpSpPr/>
              <p:nvPr/>
            </p:nvGrpSpPr>
            <p:grpSpPr>
              <a:xfrm>
                <a:off x="1062475" y="2882501"/>
                <a:ext cx="103104" cy="1426186"/>
                <a:chOff x="4940438" y="3100904"/>
                <a:chExt cx="122758" cy="1698043"/>
              </a:xfrm>
            </p:grpSpPr>
            <p:sp>
              <p:nvSpPr>
                <p:cNvPr id="5713" name="Google Shape;5713;p6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8"/>
              <p:cNvGrpSpPr/>
              <p:nvPr/>
            </p:nvGrpSpPr>
            <p:grpSpPr>
              <a:xfrm>
                <a:off x="1299324" y="2882501"/>
                <a:ext cx="103104" cy="1426186"/>
                <a:chOff x="5206863" y="3100904"/>
                <a:chExt cx="122758" cy="1698043"/>
              </a:xfrm>
            </p:grpSpPr>
            <p:sp>
              <p:nvSpPr>
                <p:cNvPr id="5721" name="Google Shape;5721;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8"/>
              <p:cNvGrpSpPr/>
              <p:nvPr/>
            </p:nvGrpSpPr>
            <p:grpSpPr>
              <a:xfrm>
                <a:off x="1786057" y="2882501"/>
                <a:ext cx="103104" cy="1426186"/>
                <a:chOff x="6006138" y="3143629"/>
                <a:chExt cx="122758" cy="1698043"/>
              </a:xfrm>
            </p:grpSpPr>
            <p:sp>
              <p:nvSpPr>
                <p:cNvPr id="5729" name="Google Shape;5729;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8"/>
              <p:cNvGrpSpPr/>
              <p:nvPr/>
            </p:nvGrpSpPr>
            <p:grpSpPr>
              <a:xfrm>
                <a:off x="2029422" y="2882501"/>
                <a:ext cx="103104" cy="1426186"/>
                <a:chOff x="6805413" y="3100904"/>
                <a:chExt cx="122758" cy="1698043"/>
              </a:xfrm>
            </p:grpSpPr>
            <p:sp>
              <p:nvSpPr>
                <p:cNvPr id="5737" name="Google Shape;5737;p6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8"/>
              <p:cNvGrpSpPr/>
              <p:nvPr/>
            </p:nvGrpSpPr>
            <p:grpSpPr>
              <a:xfrm>
                <a:off x="2272795" y="2882501"/>
                <a:ext cx="103104" cy="1426186"/>
                <a:chOff x="5206863" y="3100904"/>
                <a:chExt cx="122758" cy="1698043"/>
              </a:xfrm>
            </p:grpSpPr>
            <p:sp>
              <p:nvSpPr>
                <p:cNvPr id="5745" name="Google Shape;5745;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8"/>
              <p:cNvGrpSpPr/>
              <p:nvPr/>
            </p:nvGrpSpPr>
            <p:grpSpPr>
              <a:xfrm>
                <a:off x="1542694" y="2882501"/>
                <a:ext cx="103104" cy="1426186"/>
                <a:chOff x="6006138" y="3143629"/>
                <a:chExt cx="122758" cy="1698043"/>
              </a:xfrm>
            </p:grpSpPr>
            <p:sp>
              <p:nvSpPr>
                <p:cNvPr id="5753" name="Google Shape;5753;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0" name="Google Shape;5760;p68"/>
          <p:cNvGrpSpPr/>
          <p:nvPr/>
        </p:nvGrpSpPr>
        <p:grpSpPr>
          <a:xfrm>
            <a:off x="5671259" y="3305987"/>
            <a:ext cx="2749952" cy="870677"/>
            <a:chOff x="238125" y="1725700"/>
            <a:chExt cx="7139025" cy="2260325"/>
          </a:xfrm>
        </p:grpSpPr>
        <p:sp>
          <p:nvSpPr>
            <p:cNvPr id="5761" name="Google Shape;5761;p6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8"/>
          <p:cNvGrpSpPr/>
          <p:nvPr/>
        </p:nvGrpSpPr>
        <p:grpSpPr>
          <a:xfrm>
            <a:off x="5941423" y="2247733"/>
            <a:ext cx="1105452" cy="916747"/>
            <a:chOff x="5249100" y="1210600"/>
            <a:chExt cx="3502700" cy="2904775"/>
          </a:xfrm>
        </p:grpSpPr>
        <p:sp>
          <p:nvSpPr>
            <p:cNvPr id="5772" name="Google Shape;5772;p6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6" name="Google Shape;5776;p6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7" name="Google Shape;5777;p6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8" name="Google Shape;5778;p6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9" name="Google Shape;5779;p6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0" name="Google Shape;5780;p6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8"/>
          <p:cNvGrpSpPr/>
          <p:nvPr/>
        </p:nvGrpSpPr>
        <p:grpSpPr>
          <a:xfrm>
            <a:off x="7123971" y="967151"/>
            <a:ext cx="1304650" cy="1124856"/>
            <a:chOff x="7287122" y="1165658"/>
            <a:chExt cx="1219413" cy="1051365"/>
          </a:xfrm>
        </p:grpSpPr>
        <p:grpSp>
          <p:nvGrpSpPr>
            <p:cNvPr id="5782" name="Google Shape;5782;p68"/>
            <p:cNvGrpSpPr/>
            <p:nvPr/>
          </p:nvGrpSpPr>
          <p:grpSpPr>
            <a:xfrm>
              <a:off x="7287122" y="1969723"/>
              <a:ext cx="1219413" cy="247300"/>
              <a:chOff x="7287122" y="1969723"/>
              <a:chExt cx="1219413" cy="247300"/>
            </a:xfrm>
          </p:grpSpPr>
          <p:sp>
            <p:nvSpPr>
              <p:cNvPr id="5783" name="Google Shape;5783;p6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68"/>
              <p:cNvGrpSpPr/>
              <p:nvPr/>
            </p:nvGrpSpPr>
            <p:grpSpPr>
              <a:xfrm>
                <a:off x="7287122" y="2063892"/>
                <a:ext cx="1151753" cy="73428"/>
                <a:chOff x="7287122" y="2063892"/>
                <a:chExt cx="1151753" cy="73428"/>
              </a:xfrm>
            </p:grpSpPr>
            <p:sp>
              <p:nvSpPr>
                <p:cNvPr id="5785" name="Google Shape;5785;p6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6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7" name="Google Shape;5787;p68"/>
            <p:cNvGrpSpPr/>
            <p:nvPr/>
          </p:nvGrpSpPr>
          <p:grpSpPr>
            <a:xfrm>
              <a:off x="7287122" y="1712201"/>
              <a:ext cx="1219403" cy="246767"/>
              <a:chOff x="7287122" y="1712201"/>
              <a:chExt cx="1219403" cy="246767"/>
            </a:xfrm>
          </p:grpSpPr>
          <p:sp>
            <p:nvSpPr>
              <p:cNvPr id="5788" name="Google Shape;5788;p6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68"/>
              <p:cNvGrpSpPr/>
              <p:nvPr/>
            </p:nvGrpSpPr>
            <p:grpSpPr>
              <a:xfrm>
                <a:off x="7287122" y="1842861"/>
                <a:ext cx="1005303" cy="73419"/>
                <a:chOff x="7287122" y="1842861"/>
                <a:chExt cx="1005303" cy="73419"/>
              </a:xfrm>
            </p:grpSpPr>
            <p:sp>
              <p:nvSpPr>
                <p:cNvPr id="5790" name="Google Shape;5790;p6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1" name="Google Shape;5791;p6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2" name="Google Shape;5792;p68"/>
            <p:cNvGrpSpPr/>
            <p:nvPr/>
          </p:nvGrpSpPr>
          <p:grpSpPr>
            <a:xfrm>
              <a:off x="7287122" y="1447520"/>
              <a:ext cx="1219403" cy="286667"/>
              <a:chOff x="7287122" y="1447520"/>
              <a:chExt cx="1219403" cy="286667"/>
            </a:xfrm>
          </p:grpSpPr>
          <p:sp>
            <p:nvSpPr>
              <p:cNvPr id="5793" name="Google Shape;5793;p6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68"/>
              <p:cNvGrpSpPr/>
              <p:nvPr/>
            </p:nvGrpSpPr>
            <p:grpSpPr>
              <a:xfrm>
                <a:off x="7287122" y="1581977"/>
                <a:ext cx="852803" cy="73428"/>
                <a:chOff x="7287122" y="1581977"/>
                <a:chExt cx="852803" cy="73428"/>
              </a:xfrm>
            </p:grpSpPr>
            <p:sp>
              <p:nvSpPr>
                <p:cNvPr id="5795" name="Google Shape;5795;p6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6" name="Google Shape;5796;p6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7" name="Google Shape;5797;p68"/>
            <p:cNvGrpSpPr/>
            <p:nvPr/>
          </p:nvGrpSpPr>
          <p:grpSpPr>
            <a:xfrm>
              <a:off x="7287122" y="1165658"/>
              <a:ext cx="1219403" cy="344253"/>
              <a:chOff x="7287122" y="1165658"/>
              <a:chExt cx="1219403" cy="344253"/>
            </a:xfrm>
          </p:grpSpPr>
          <p:sp>
            <p:nvSpPr>
              <p:cNvPr id="5798" name="Google Shape;5798;p6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68"/>
              <p:cNvGrpSpPr/>
              <p:nvPr/>
            </p:nvGrpSpPr>
            <p:grpSpPr>
              <a:xfrm>
                <a:off x="7287122" y="1341025"/>
                <a:ext cx="695703" cy="73419"/>
                <a:chOff x="7287122" y="1341025"/>
                <a:chExt cx="695703" cy="73419"/>
              </a:xfrm>
            </p:grpSpPr>
            <p:sp>
              <p:nvSpPr>
                <p:cNvPr id="5800" name="Google Shape;5800;p6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1" name="Google Shape;5801;p6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2" name="Google Shape;5802;p68"/>
          <p:cNvGrpSpPr/>
          <p:nvPr/>
        </p:nvGrpSpPr>
        <p:grpSpPr>
          <a:xfrm>
            <a:off x="5790463" y="973174"/>
            <a:ext cx="1397729" cy="1098540"/>
            <a:chOff x="5900602" y="1193063"/>
            <a:chExt cx="1299851" cy="1021707"/>
          </a:xfrm>
        </p:grpSpPr>
        <p:grpSp>
          <p:nvGrpSpPr>
            <p:cNvPr id="5803" name="Google Shape;5803;p68"/>
            <p:cNvGrpSpPr/>
            <p:nvPr/>
          </p:nvGrpSpPr>
          <p:grpSpPr>
            <a:xfrm>
              <a:off x="6520337" y="1193063"/>
              <a:ext cx="341815" cy="799959"/>
              <a:chOff x="6520337" y="1193063"/>
              <a:chExt cx="341815" cy="799959"/>
            </a:xfrm>
          </p:grpSpPr>
          <p:grpSp>
            <p:nvGrpSpPr>
              <p:cNvPr id="5804" name="Google Shape;5804;p68"/>
              <p:cNvGrpSpPr/>
              <p:nvPr/>
            </p:nvGrpSpPr>
            <p:grpSpPr>
              <a:xfrm>
                <a:off x="6520337" y="1589527"/>
                <a:ext cx="213950" cy="403494"/>
                <a:chOff x="6520337" y="1589527"/>
                <a:chExt cx="213950" cy="403494"/>
              </a:xfrm>
            </p:grpSpPr>
            <p:sp>
              <p:nvSpPr>
                <p:cNvPr id="5805" name="Google Shape;5805;p6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8"/>
              <p:cNvGrpSpPr/>
              <p:nvPr/>
            </p:nvGrpSpPr>
            <p:grpSpPr>
              <a:xfrm>
                <a:off x="6577204" y="1193063"/>
                <a:ext cx="284947" cy="464512"/>
                <a:chOff x="6577204" y="1193063"/>
                <a:chExt cx="284947" cy="464512"/>
              </a:xfrm>
            </p:grpSpPr>
            <p:sp>
              <p:nvSpPr>
                <p:cNvPr id="5808" name="Google Shape;5808;p6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6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0" name="Google Shape;5810;p68"/>
            <p:cNvGrpSpPr/>
            <p:nvPr/>
          </p:nvGrpSpPr>
          <p:grpSpPr>
            <a:xfrm>
              <a:off x="6238903" y="1193063"/>
              <a:ext cx="300475" cy="900152"/>
              <a:chOff x="6238903" y="1193063"/>
              <a:chExt cx="300475" cy="900152"/>
            </a:xfrm>
          </p:grpSpPr>
          <p:grpSp>
            <p:nvGrpSpPr>
              <p:cNvPr id="5811" name="Google Shape;5811;p68"/>
              <p:cNvGrpSpPr/>
              <p:nvPr/>
            </p:nvGrpSpPr>
            <p:grpSpPr>
              <a:xfrm>
                <a:off x="6290865" y="1489315"/>
                <a:ext cx="248514" cy="603900"/>
                <a:chOff x="6290865" y="1489315"/>
                <a:chExt cx="248514" cy="603900"/>
              </a:xfrm>
            </p:grpSpPr>
            <p:sp>
              <p:nvSpPr>
                <p:cNvPr id="5812" name="Google Shape;5812;p6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8"/>
              <p:cNvGrpSpPr/>
              <p:nvPr/>
            </p:nvGrpSpPr>
            <p:grpSpPr>
              <a:xfrm>
                <a:off x="6238903" y="1193063"/>
                <a:ext cx="284947" cy="333087"/>
                <a:chOff x="6238903" y="1193063"/>
                <a:chExt cx="284947" cy="333087"/>
              </a:xfrm>
            </p:grpSpPr>
            <p:sp>
              <p:nvSpPr>
                <p:cNvPr id="5815" name="Google Shape;5815;p6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6" name="Google Shape;5816;p6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7" name="Google Shape;5817;p68"/>
            <p:cNvGrpSpPr/>
            <p:nvPr/>
          </p:nvGrpSpPr>
          <p:grpSpPr>
            <a:xfrm>
              <a:off x="5900602" y="1193063"/>
              <a:ext cx="444345" cy="1021707"/>
              <a:chOff x="5900602" y="1193063"/>
              <a:chExt cx="444345" cy="1021707"/>
            </a:xfrm>
          </p:grpSpPr>
          <p:grpSp>
            <p:nvGrpSpPr>
              <p:cNvPr id="5818" name="Google Shape;5818;p68"/>
              <p:cNvGrpSpPr/>
              <p:nvPr/>
            </p:nvGrpSpPr>
            <p:grpSpPr>
              <a:xfrm>
                <a:off x="6046501" y="1367785"/>
                <a:ext cx="298446" cy="846986"/>
                <a:chOff x="6046501" y="1367785"/>
                <a:chExt cx="298446" cy="846986"/>
              </a:xfrm>
            </p:grpSpPr>
            <p:sp>
              <p:nvSpPr>
                <p:cNvPr id="5819" name="Google Shape;5819;p6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8"/>
              <p:cNvGrpSpPr/>
              <p:nvPr/>
            </p:nvGrpSpPr>
            <p:grpSpPr>
              <a:xfrm>
                <a:off x="5900602" y="1193063"/>
                <a:ext cx="284947" cy="182312"/>
                <a:chOff x="5900602" y="1193063"/>
                <a:chExt cx="284947" cy="182312"/>
              </a:xfrm>
            </p:grpSpPr>
            <p:sp>
              <p:nvSpPr>
                <p:cNvPr id="5822" name="Google Shape;5822;p6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3" name="Google Shape;5823;p6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4" name="Google Shape;5824;p68"/>
            <p:cNvGrpSpPr/>
            <p:nvPr/>
          </p:nvGrpSpPr>
          <p:grpSpPr>
            <a:xfrm>
              <a:off x="6738300" y="1193063"/>
              <a:ext cx="462153" cy="707634"/>
              <a:chOff x="6738300" y="1193063"/>
              <a:chExt cx="462153" cy="707634"/>
            </a:xfrm>
          </p:grpSpPr>
          <p:grpSp>
            <p:nvGrpSpPr>
              <p:cNvPr id="5825" name="Google Shape;5825;p68"/>
              <p:cNvGrpSpPr/>
              <p:nvPr/>
            </p:nvGrpSpPr>
            <p:grpSpPr>
              <a:xfrm>
                <a:off x="6915505" y="1193063"/>
                <a:ext cx="284947" cy="597387"/>
                <a:chOff x="6915505" y="1193063"/>
                <a:chExt cx="284947" cy="597387"/>
              </a:xfrm>
            </p:grpSpPr>
            <p:sp>
              <p:nvSpPr>
                <p:cNvPr id="5826" name="Google Shape;5826;p6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8" name="Google Shape;5828;p68"/>
              <p:cNvGrpSpPr/>
              <p:nvPr/>
            </p:nvGrpSpPr>
            <p:grpSpPr>
              <a:xfrm>
                <a:off x="6738300" y="1684725"/>
                <a:ext cx="230066" cy="215971"/>
                <a:chOff x="6738300" y="1684725"/>
                <a:chExt cx="230066" cy="215971"/>
              </a:xfrm>
            </p:grpSpPr>
            <p:sp>
              <p:nvSpPr>
                <p:cNvPr id="5829" name="Google Shape;5829;p6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4"/>
        <p:cNvGrpSpPr/>
        <p:nvPr/>
      </p:nvGrpSpPr>
      <p:grpSpPr>
        <a:xfrm>
          <a:off x="0" y="0"/>
          <a:ext cx="0" cy="0"/>
          <a:chOff x="0" y="0"/>
          <a:chExt cx="0" cy="0"/>
        </a:xfrm>
      </p:grpSpPr>
      <p:grpSp>
        <p:nvGrpSpPr>
          <p:cNvPr id="5835" name="Google Shape;5835;p69"/>
          <p:cNvGrpSpPr/>
          <p:nvPr/>
        </p:nvGrpSpPr>
        <p:grpSpPr>
          <a:xfrm>
            <a:off x="829359" y="2307635"/>
            <a:ext cx="339235" cy="298186"/>
            <a:chOff x="898875" y="244725"/>
            <a:chExt cx="481800" cy="423500"/>
          </a:xfrm>
        </p:grpSpPr>
        <p:sp>
          <p:nvSpPr>
            <p:cNvPr id="5836" name="Google Shape;5836;p6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6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6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6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6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6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69"/>
          <p:cNvGrpSpPr/>
          <p:nvPr/>
        </p:nvGrpSpPr>
        <p:grpSpPr>
          <a:xfrm>
            <a:off x="1267741" y="2287103"/>
            <a:ext cx="298169" cy="339253"/>
            <a:chOff x="1529350" y="258825"/>
            <a:chExt cx="423475" cy="481825"/>
          </a:xfrm>
        </p:grpSpPr>
        <p:sp>
          <p:nvSpPr>
            <p:cNvPr id="5843" name="Google Shape;5843;p6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6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69"/>
          <p:cNvGrpSpPr/>
          <p:nvPr/>
        </p:nvGrpSpPr>
        <p:grpSpPr>
          <a:xfrm>
            <a:off x="1660716" y="2367273"/>
            <a:ext cx="340890" cy="178912"/>
            <a:chOff x="2084325" y="363300"/>
            <a:chExt cx="484150" cy="254100"/>
          </a:xfrm>
        </p:grpSpPr>
        <p:sp>
          <p:nvSpPr>
            <p:cNvPr id="5846" name="Google Shape;5846;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69"/>
          <p:cNvGrpSpPr/>
          <p:nvPr/>
        </p:nvGrpSpPr>
        <p:grpSpPr>
          <a:xfrm>
            <a:off x="2110011" y="2287102"/>
            <a:ext cx="298169" cy="339253"/>
            <a:chOff x="2707500" y="249400"/>
            <a:chExt cx="423475" cy="481825"/>
          </a:xfrm>
        </p:grpSpPr>
        <p:sp>
          <p:nvSpPr>
            <p:cNvPr id="5849" name="Google Shape;5849;p6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6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69"/>
          <p:cNvGrpSpPr/>
          <p:nvPr/>
        </p:nvGrpSpPr>
        <p:grpSpPr>
          <a:xfrm>
            <a:off x="2523626" y="2287428"/>
            <a:ext cx="305386" cy="338602"/>
            <a:chOff x="3300325" y="249875"/>
            <a:chExt cx="433725" cy="480900"/>
          </a:xfrm>
        </p:grpSpPr>
        <p:sp>
          <p:nvSpPr>
            <p:cNvPr id="5852" name="Google Shape;5852;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69"/>
          <p:cNvGrpSpPr/>
          <p:nvPr/>
        </p:nvGrpSpPr>
        <p:grpSpPr>
          <a:xfrm>
            <a:off x="2912712" y="2287349"/>
            <a:ext cx="352349" cy="338760"/>
            <a:chOff x="3854700" y="249750"/>
            <a:chExt cx="500425" cy="481125"/>
          </a:xfrm>
        </p:grpSpPr>
        <p:sp>
          <p:nvSpPr>
            <p:cNvPr id="5859" name="Google Shape;5859;p6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6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6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6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6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6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6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69"/>
          <p:cNvGrpSpPr/>
          <p:nvPr/>
        </p:nvGrpSpPr>
        <p:grpSpPr>
          <a:xfrm>
            <a:off x="3330701" y="2287349"/>
            <a:ext cx="352349" cy="338760"/>
            <a:chOff x="4447550" y="249750"/>
            <a:chExt cx="500425" cy="481125"/>
          </a:xfrm>
        </p:grpSpPr>
        <p:sp>
          <p:nvSpPr>
            <p:cNvPr id="5868" name="Google Shape;5868;p6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6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0" name="Google Shape;5870;p69"/>
          <p:cNvGrpSpPr/>
          <p:nvPr/>
        </p:nvGrpSpPr>
        <p:grpSpPr>
          <a:xfrm>
            <a:off x="3759902" y="2287102"/>
            <a:ext cx="339253" cy="339253"/>
            <a:chOff x="5049725" y="249400"/>
            <a:chExt cx="481825" cy="481825"/>
          </a:xfrm>
        </p:grpSpPr>
        <p:sp>
          <p:nvSpPr>
            <p:cNvPr id="5871" name="Google Shape;5871;p6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6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69"/>
          <p:cNvGrpSpPr/>
          <p:nvPr/>
        </p:nvGrpSpPr>
        <p:grpSpPr>
          <a:xfrm>
            <a:off x="4173843" y="2287102"/>
            <a:ext cx="339253" cy="339253"/>
            <a:chOff x="5660400" y="238125"/>
            <a:chExt cx="481825" cy="481825"/>
          </a:xfrm>
        </p:grpSpPr>
        <p:sp>
          <p:nvSpPr>
            <p:cNvPr id="5874" name="Google Shape;5874;p6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6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69"/>
          <p:cNvGrpSpPr/>
          <p:nvPr/>
        </p:nvGrpSpPr>
        <p:grpSpPr>
          <a:xfrm>
            <a:off x="4590529" y="2287102"/>
            <a:ext cx="339253" cy="339253"/>
            <a:chOff x="6235400" y="249400"/>
            <a:chExt cx="481825" cy="481825"/>
          </a:xfrm>
        </p:grpSpPr>
        <p:sp>
          <p:nvSpPr>
            <p:cNvPr id="5877" name="Google Shape;5877;p6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6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6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6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6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69"/>
          <p:cNvGrpSpPr/>
          <p:nvPr/>
        </p:nvGrpSpPr>
        <p:grpSpPr>
          <a:xfrm>
            <a:off x="828875" y="2731810"/>
            <a:ext cx="340204" cy="298116"/>
            <a:chOff x="899850" y="871450"/>
            <a:chExt cx="483175" cy="423400"/>
          </a:xfrm>
        </p:grpSpPr>
        <p:sp>
          <p:nvSpPr>
            <p:cNvPr id="5883" name="Google Shape;5883;p6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6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6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6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7" name="Google Shape;5887;p6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8" name="Google Shape;5888;p69"/>
          <p:cNvGrpSpPr/>
          <p:nvPr/>
        </p:nvGrpSpPr>
        <p:grpSpPr>
          <a:xfrm>
            <a:off x="1660875" y="2711232"/>
            <a:ext cx="340573" cy="339271"/>
            <a:chOff x="2085450" y="842250"/>
            <a:chExt cx="483700" cy="481850"/>
          </a:xfrm>
        </p:grpSpPr>
        <p:sp>
          <p:nvSpPr>
            <p:cNvPr id="5889" name="Google Shape;5889;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2" name="Google Shape;5892;p69"/>
          <p:cNvGrpSpPr/>
          <p:nvPr/>
        </p:nvGrpSpPr>
        <p:grpSpPr>
          <a:xfrm>
            <a:off x="2089443" y="2711241"/>
            <a:ext cx="339306" cy="339253"/>
            <a:chOff x="2685825" y="840375"/>
            <a:chExt cx="481900" cy="481825"/>
          </a:xfrm>
        </p:grpSpPr>
        <p:sp>
          <p:nvSpPr>
            <p:cNvPr id="5893" name="Google Shape;5893;p6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6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69"/>
          <p:cNvGrpSpPr/>
          <p:nvPr/>
        </p:nvGrpSpPr>
        <p:grpSpPr>
          <a:xfrm>
            <a:off x="2501104" y="2710924"/>
            <a:ext cx="350431" cy="339887"/>
            <a:chOff x="3270675" y="841800"/>
            <a:chExt cx="497700" cy="482725"/>
          </a:xfrm>
        </p:grpSpPr>
        <p:sp>
          <p:nvSpPr>
            <p:cNvPr id="5896" name="Google Shape;5896;p6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6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6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6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0" name="Google Shape;5900;p69"/>
          <p:cNvGrpSpPr/>
          <p:nvPr/>
        </p:nvGrpSpPr>
        <p:grpSpPr>
          <a:xfrm>
            <a:off x="3337249" y="2731783"/>
            <a:ext cx="339253" cy="298169"/>
            <a:chOff x="4467200" y="877100"/>
            <a:chExt cx="481825" cy="423475"/>
          </a:xfrm>
        </p:grpSpPr>
        <p:sp>
          <p:nvSpPr>
            <p:cNvPr id="5901" name="Google Shape;5901;p6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6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6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69"/>
          <p:cNvGrpSpPr/>
          <p:nvPr/>
        </p:nvGrpSpPr>
        <p:grpSpPr>
          <a:xfrm>
            <a:off x="3752140" y="2711232"/>
            <a:ext cx="354778" cy="339271"/>
            <a:chOff x="5045500" y="842250"/>
            <a:chExt cx="503875" cy="481850"/>
          </a:xfrm>
        </p:grpSpPr>
        <p:sp>
          <p:nvSpPr>
            <p:cNvPr id="5906" name="Google Shape;59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69"/>
          <p:cNvGrpSpPr/>
          <p:nvPr/>
        </p:nvGrpSpPr>
        <p:grpSpPr>
          <a:xfrm>
            <a:off x="4174987" y="2737451"/>
            <a:ext cx="336965" cy="286833"/>
            <a:chOff x="5645200" y="879425"/>
            <a:chExt cx="478575" cy="407375"/>
          </a:xfrm>
        </p:grpSpPr>
        <p:sp>
          <p:nvSpPr>
            <p:cNvPr id="5909" name="Google Shape;5909;p6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6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6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6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6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69"/>
          <p:cNvGrpSpPr/>
          <p:nvPr/>
        </p:nvGrpSpPr>
        <p:grpSpPr>
          <a:xfrm>
            <a:off x="4611062" y="2711241"/>
            <a:ext cx="298186" cy="339253"/>
            <a:chOff x="6264525" y="842250"/>
            <a:chExt cx="423500" cy="481825"/>
          </a:xfrm>
        </p:grpSpPr>
        <p:sp>
          <p:nvSpPr>
            <p:cNvPr id="5916" name="Google Shape;5916;p6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6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6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6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6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69"/>
          <p:cNvGrpSpPr/>
          <p:nvPr/>
        </p:nvGrpSpPr>
        <p:grpSpPr>
          <a:xfrm>
            <a:off x="829350" y="3125895"/>
            <a:ext cx="339253" cy="339253"/>
            <a:chOff x="900750" y="1436075"/>
            <a:chExt cx="481825" cy="481825"/>
          </a:xfrm>
        </p:grpSpPr>
        <p:sp>
          <p:nvSpPr>
            <p:cNvPr id="5924" name="Google Shape;5924;p6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6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6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69"/>
          <p:cNvGrpSpPr/>
          <p:nvPr/>
        </p:nvGrpSpPr>
        <p:grpSpPr>
          <a:xfrm>
            <a:off x="1247198" y="3186183"/>
            <a:ext cx="339253" cy="218676"/>
            <a:chOff x="1492675" y="1520750"/>
            <a:chExt cx="481825" cy="310575"/>
          </a:xfrm>
        </p:grpSpPr>
        <p:sp>
          <p:nvSpPr>
            <p:cNvPr id="5929" name="Google Shape;5929;p6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69"/>
          <p:cNvGrpSpPr/>
          <p:nvPr/>
        </p:nvGrpSpPr>
        <p:grpSpPr>
          <a:xfrm>
            <a:off x="1654995" y="3125877"/>
            <a:ext cx="352332" cy="339288"/>
            <a:chOff x="2071000" y="1435025"/>
            <a:chExt cx="500400" cy="481875"/>
          </a:xfrm>
        </p:grpSpPr>
        <p:sp>
          <p:nvSpPr>
            <p:cNvPr id="5932" name="Google Shape;5932;p6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6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69"/>
          <p:cNvGrpSpPr/>
          <p:nvPr/>
        </p:nvGrpSpPr>
        <p:grpSpPr>
          <a:xfrm>
            <a:off x="2083159" y="3146709"/>
            <a:ext cx="351874" cy="297623"/>
            <a:chOff x="2678350" y="1464650"/>
            <a:chExt cx="499750" cy="422700"/>
          </a:xfrm>
        </p:grpSpPr>
        <p:sp>
          <p:nvSpPr>
            <p:cNvPr id="5936" name="Google Shape;5936;p6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6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6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69"/>
          <p:cNvGrpSpPr/>
          <p:nvPr/>
        </p:nvGrpSpPr>
        <p:grpSpPr>
          <a:xfrm>
            <a:off x="2506692" y="3125895"/>
            <a:ext cx="339253" cy="339253"/>
            <a:chOff x="3271200" y="1435075"/>
            <a:chExt cx="481825" cy="481825"/>
          </a:xfrm>
        </p:grpSpPr>
        <p:sp>
          <p:nvSpPr>
            <p:cNvPr id="5940" name="Google Shape;5940;p6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69"/>
          <p:cNvGrpSpPr/>
          <p:nvPr/>
        </p:nvGrpSpPr>
        <p:grpSpPr>
          <a:xfrm>
            <a:off x="2917165" y="3125877"/>
            <a:ext cx="343442" cy="339288"/>
            <a:chOff x="3858100" y="1435075"/>
            <a:chExt cx="487775" cy="481875"/>
          </a:xfrm>
        </p:grpSpPr>
        <p:sp>
          <p:nvSpPr>
            <p:cNvPr id="5943" name="Google Shape;5943;p6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6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6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6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69"/>
          <p:cNvGrpSpPr/>
          <p:nvPr/>
        </p:nvGrpSpPr>
        <p:grpSpPr>
          <a:xfrm>
            <a:off x="3337249" y="3125895"/>
            <a:ext cx="339253" cy="339253"/>
            <a:chOff x="4456875" y="1435075"/>
            <a:chExt cx="481825" cy="481825"/>
          </a:xfrm>
        </p:grpSpPr>
        <p:sp>
          <p:nvSpPr>
            <p:cNvPr id="5949" name="Google Shape;5949;p6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6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6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6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6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6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6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6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6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69"/>
          <p:cNvGrpSpPr/>
          <p:nvPr/>
        </p:nvGrpSpPr>
        <p:grpSpPr>
          <a:xfrm>
            <a:off x="3758239" y="3125886"/>
            <a:ext cx="342580" cy="339271"/>
            <a:chOff x="5049725" y="1435050"/>
            <a:chExt cx="486550" cy="481850"/>
          </a:xfrm>
        </p:grpSpPr>
        <p:sp>
          <p:nvSpPr>
            <p:cNvPr id="5969" name="Google Shape;5969;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69"/>
          <p:cNvGrpSpPr/>
          <p:nvPr/>
        </p:nvGrpSpPr>
        <p:grpSpPr>
          <a:xfrm>
            <a:off x="4173790" y="3125895"/>
            <a:ext cx="339359" cy="339253"/>
            <a:chOff x="5642475" y="1435075"/>
            <a:chExt cx="481975" cy="481825"/>
          </a:xfrm>
        </p:grpSpPr>
        <p:sp>
          <p:nvSpPr>
            <p:cNvPr id="5974" name="Google Shape;5974;p6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69"/>
          <p:cNvGrpSpPr/>
          <p:nvPr/>
        </p:nvGrpSpPr>
        <p:grpSpPr>
          <a:xfrm>
            <a:off x="4588276" y="3125886"/>
            <a:ext cx="343759" cy="339271"/>
            <a:chOff x="6232000" y="1435050"/>
            <a:chExt cx="488225" cy="481850"/>
          </a:xfrm>
        </p:grpSpPr>
        <p:sp>
          <p:nvSpPr>
            <p:cNvPr id="5978" name="Google Shape;5978;p6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6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6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6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69"/>
          <p:cNvGrpSpPr/>
          <p:nvPr/>
        </p:nvGrpSpPr>
        <p:grpSpPr>
          <a:xfrm>
            <a:off x="849012" y="3539545"/>
            <a:ext cx="299929" cy="337792"/>
            <a:chOff x="924450" y="2028975"/>
            <a:chExt cx="425975" cy="479750"/>
          </a:xfrm>
        </p:grpSpPr>
        <p:sp>
          <p:nvSpPr>
            <p:cNvPr id="5984" name="Google Shape;5984;p6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6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9"/>
          <p:cNvGrpSpPr/>
          <p:nvPr/>
        </p:nvGrpSpPr>
        <p:grpSpPr>
          <a:xfrm>
            <a:off x="1661509" y="3559347"/>
            <a:ext cx="339306" cy="298186"/>
            <a:chOff x="2085450" y="2057100"/>
            <a:chExt cx="481900" cy="423500"/>
          </a:xfrm>
        </p:grpSpPr>
        <p:sp>
          <p:nvSpPr>
            <p:cNvPr id="5988" name="Google Shape;5988;p6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69"/>
          <p:cNvGrpSpPr/>
          <p:nvPr/>
        </p:nvGrpSpPr>
        <p:grpSpPr>
          <a:xfrm>
            <a:off x="2089442" y="3582592"/>
            <a:ext cx="339306" cy="251698"/>
            <a:chOff x="2678275" y="2090100"/>
            <a:chExt cx="481900" cy="357475"/>
          </a:xfrm>
        </p:grpSpPr>
        <p:sp>
          <p:nvSpPr>
            <p:cNvPr id="5992" name="Google Shape;5992;p6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69"/>
          <p:cNvGrpSpPr/>
          <p:nvPr/>
        </p:nvGrpSpPr>
        <p:grpSpPr>
          <a:xfrm>
            <a:off x="2566646" y="3594790"/>
            <a:ext cx="219345" cy="227301"/>
            <a:chOff x="3357325" y="2093500"/>
            <a:chExt cx="311525" cy="322825"/>
          </a:xfrm>
        </p:grpSpPr>
        <p:sp>
          <p:nvSpPr>
            <p:cNvPr id="5998" name="Google Shape;5998;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1" name="Google Shape;6001;p6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2" name="Google Shape;6002;p69"/>
          <p:cNvGrpSpPr/>
          <p:nvPr/>
        </p:nvGrpSpPr>
        <p:grpSpPr>
          <a:xfrm>
            <a:off x="3360836" y="3538814"/>
            <a:ext cx="292078" cy="339253"/>
            <a:chOff x="4492800" y="2027925"/>
            <a:chExt cx="414825" cy="481825"/>
          </a:xfrm>
        </p:grpSpPr>
        <p:sp>
          <p:nvSpPr>
            <p:cNvPr id="6003" name="Google Shape;6003;p6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69"/>
          <p:cNvGrpSpPr/>
          <p:nvPr/>
        </p:nvGrpSpPr>
        <p:grpSpPr>
          <a:xfrm>
            <a:off x="3759928" y="3538805"/>
            <a:ext cx="339200" cy="339271"/>
            <a:chOff x="5049725" y="2027900"/>
            <a:chExt cx="481750" cy="481850"/>
          </a:xfrm>
        </p:grpSpPr>
        <p:sp>
          <p:nvSpPr>
            <p:cNvPr id="6006" name="Google Shape;6006;p6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6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6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6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69"/>
          <p:cNvGrpSpPr/>
          <p:nvPr/>
        </p:nvGrpSpPr>
        <p:grpSpPr>
          <a:xfrm>
            <a:off x="4233524" y="3538893"/>
            <a:ext cx="219890" cy="339095"/>
            <a:chOff x="5726350" y="2028150"/>
            <a:chExt cx="312300" cy="481600"/>
          </a:xfrm>
        </p:grpSpPr>
        <p:sp>
          <p:nvSpPr>
            <p:cNvPr id="6015" name="Google Shape;6015;p6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9"/>
          <p:cNvGrpSpPr/>
          <p:nvPr/>
        </p:nvGrpSpPr>
        <p:grpSpPr>
          <a:xfrm>
            <a:off x="4593715" y="3542000"/>
            <a:ext cx="332881" cy="332881"/>
            <a:chOff x="6239925" y="2032450"/>
            <a:chExt cx="472775" cy="472775"/>
          </a:xfrm>
        </p:grpSpPr>
        <p:sp>
          <p:nvSpPr>
            <p:cNvPr id="6019" name="Google Shape;6019;p6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69"/>
          <p:cNvGrpSpPr/>
          <p:nvPr/>
        </p:nvGrpSpPr>
        <p:grpSpPr>
          <a:xfrm>
            <a:off x="5042807" y="2364092"/>
            <a:ext cx="334641" cy="185425"/>
            <a:chOff x="903075" y="2730000"/>
            <a:chExt cx="475275" cy="263350"/>
          </a:xfrm>
        </p:grpSpPr>
        <p:sp>
          <p:nvSpPr>
            <p:cNvPr id="6022" name="Google Shape;6022;p6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9"/>
          <p:cNvGrpSpPr/>
          <p:nvPr/>
        </p:nvGrpSpPr>
        <p:grpSpPr>
          <a:xfrm>
            <a:off x="1247198" y="3538814"/>
            <a:ext cx="339253" cy="339253"/>
            <a:chOff x="1492675" y="2027925"/>
            <a:chExt cx="481825" cy="481825"/>
          </a:xfrm>
        </p:grpSpPr>
        <p:sp>
          <p:nvSpPr>
            <p:cNvPr id="6026" name="Google Shape;6026;p6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9"/>
          <p:cNvGrpSpPr/>
          <p:nvPr/>
        </p:nvGrpSpPr>
        <p:grpSpPr>
          <a:xfrm>
            <a:off x="5473575" y="2287178"/>
            <a:ext cx="339253" cy="339253"/>
            <a:chOff x="1492675" y="2620775"/>
            <a:chExt cx="481825" cy="481825"/>
          </a:xfrm>
        </p:grpSpPr>
        <p:sp>
          <p:nvSpPr>
            <p:cNvPr id="6032" name="Google Shape;6032;p6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4" name="Google Shape;6034;p6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5" name="Google Shape;6035;p69"/>
          <p:cNvGrpSpPr/>
          <p:nvPr/>
        </p:nvGrpSpPr>
        <p:grpSpPr>
          <a:xfrm>
            <a:off x="6297328" y="2303161"/>
            <a:ext cx="333585" cy="307287"/>
            <a:chOff x="2682350" y="2643425"/>
            <a:chExt cx="473775" cy="436425"/>
          </a:xfrm>
        </p:grpSpPr>
        <p:sp>
          <p:nvSpPr>
            <p:cNvPr id="6036" name="Google Shape;6036;p6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69"/>
          <p:cNvGrpSpPr/>
          <p:nvPr/>
        </p:nvGrpSpPr>
        <p:grpSpPr>
          <a:xfrm>
            <a:off x="6762818" y="2287178"/>
            <a:ext cx="238531" cy="339253"/>
            <a:chOff x="3342725" y="2620775"/>
            <a:chExt cx="338775" cy="481825"/>
          </a:xfrm>
        </p:grpSpPr>
        <p:sp>
          <p:nvSpPr>
            <p:cNvPr id="6044" name="Google Shape;6044;p6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6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69"/>
          <p:cNvGrpSpPr/>
          <p:nvPr/>
        </p:nvGrpSpPr>
        <p:grpSpPr>
          <a:xfrm>
            <a:off x="7156568" y="2287178"/>
            <a:ext cx="278296" cy="339253"/>
            <a:chOff x="3907325" y="2620775"/>
            <a:chExt cx="395250" cy="481825"/>
          </a:xfrm>
        </p:grpSpPr>
        <p:sp>
          <p:nvSpPr>
            <p:cNvPr id="6048" name="Google Shape;6048;p6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69"/>
          <p:cNvGrpSpPr/>
          <p:nvPr/>
        </p:nvGrpSpPr>
        <p:grpSpPr>
          <a:xfrm>
            <a:off x="7549755" y="2297783"/>
            <a:ext cx="339253" cy="318042"/>
            <a:chOff x="4456875" y="2635825"/>
            <a:chExt cx="481825" cy="451700"/>
          </a:xfrm>
        </p:grpSpPr>
        <p:sp>
          <p:nvSpPr>
            <p:cNvPr id="6053" name="Google Shape;6053;p6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9"/>
          <p:cNvGrpSpPr/>
          <p:nvPr/>
        </p:nvGrpSpPr>
        <p:grpSpPr>
          <a:xfrm>
            <a:off x="7974679" y="2297783"/>
            <a:ext cx="339253" cy="318042"/>
            <a:chOff x="5049725" y="2635825"/>
            <a:chExt cx="481825" cy="451700"/>
          </a:xfrm>
        </p:grpSpPr>
        <p:sp>
          <p:nvSpPr>
            <p:cNvPr id="6060" name="Google Shape;6060;p6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69"/>
          <p:cNvGrpSpPr/>
          <p:nvPr/>
        </p:nvGrpSpPr>
        <p:grpSpPr>
          <a:xfrm>
            <a:off x="2375386" y="3952243"/>
            <a:ext cx="338566" cy="338373"/>
            <a:chOff x="5643000" y="2621375"/>
            <a:chExt cx="480850" cy="480575"/>
          </a:xfrm>
        </p:grpSpPr>
        <p:sp>
          <p:nvSpPr>
            <p:cNvPr id="6064" name="Google Shape;6064;p6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6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6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9"/>
          <p:cNvGrpSpPr/>
          <p:nvPr/>
        </p:nvGrpSpPr>
        <p:grpSpPr>
          <a:xfrm>
            <a:off x="4192782" y="3951803"/>
            <a:ext cx="339359" cy="339253"/>
            <a:chOff x="6235250" y="2620775"/>
            <a:chExt cx="481975" cy="481825"/>
          </a:xfrm>
        </p:grpSpPr>
        <p:sp>
          <p:nvSpPr>
            <p:cNvPr id="6072" name="Google Shape;6072;p6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6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6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7" name="Google Shape;6077;p6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8" name="Google Shape;6078;p69"/>
          <p:cNvGrpSpPr/>
          <p:nvPr/>
        </p:nvGrpSpPr>
        <p:grpSpPr>
          <a:xfrm>
            <a:off x="5472652" y="2711317"/>
            <a:ext cx="341101" cy="339253"/>
            <a:chOff x="1535000" y="3223325"/>
            <a:chExt cx="484450" cy="481825"/>
          </a:xfrm>
        </p:grpSpPr>
        <p:sp>
          <p:nvSpPr>
            <p:cNvPr id="6079" name="Google Shape;6079;p6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69"/>
          <p:cNvGrpSpPr/>
          <p:nvPr/>
        </p:nvGrpSpPr>
        <p:grpSpPr>
          <a:xfrm>
            <a:off x="5880219" y="2746618"/>
            <a:ext cx="339253" cy="268649"/>
            <a:chOff x="2085525" y="3263750"/>
            <a:chExt cx="481825" cy="381550"/>
          </a:xfrm>
        </p:grpSpPr>
        <p:sp>
          <p:nvSpPr>
            <p:cNvPr id="6083" name="Google Shape;6083;p6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6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5" name="Google Shape;6085;p6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6" name="Google Shape;6086;p69"/>
          <p:cNvGrpSpPr/>
          <p:nvPr/>
        </p:nvGrpSpPr>
        <p:grpSpPr>
          <a:xfrm>
            <a:off x="6711982" y="2711308"/>
            <a:ext cx="340204" cy="339271"/>
            <a:chOff x="3270450" y="3213625"/>
            <a:chExt cx="483175" cy="481850"/>
          </a:xfrm>
        </p:grpSpPr>
        <p:sp>
          <p:nvSpPr>
            <p:cNvPr id="6087" name="Google Shape;6087;p6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69"/>
          <p:cNvGrpSpPr/>
          <p:nvPr/>
        </p:nvGrpSpPr>
        <p:grpSpPr>
          <a:xfrm>
            <a:off x="7211250" y="2711317"/>
            <a:ext cx="168931" cy="339253"/>
            <a:chOff x="3984950" y="3213600"/>
            <a:chExt cx="239925" cy="481825"/>
          </a:xfrm>
        </p:grpSpPr>
        <p:sp>
          <p:nvSpPr>
            <p:cNvPr id="6090" name="Google Shape;6090;p6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2" name="Google Shape;6092;p6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4" name="Google Shape;6094;p69"/>
          <p:cNvGrpSpPr/>
          <p:nvPr/>
        </p:nvGrpSpPr>
        <p:grpSpPr>
          <a:xfrm>
            <a:off x="1874281" y="3981487"/>
            <a:ext cx="355218" cy="279880"/>
            <a:chOff x="5629975" y="3255775"/>
            <a:chExt cx="504500" cy="397500"/>
          </a:xfrm>
        </p:grpSpPr>
        <p:sp>
          <p:nvSpPr>
            <p:cNvPr id="6095" name="Google Shape;6095;p6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69"/>
          <p:cNvGrpSpPr/>
          <p:nvPr/>
        </p:nvGrpSpPr>
        <p:grpSpPr>
          <a:xfrm>
            <a:off x="3755839" y="3981593"/>
            <a:ext cx="340256" cy="279669"/>
            <a:chOff x="6234950" y="3255925"/>
            <a:chExt cx="483250" cy="397200"/>
          </a:xfrm>
        </p:grpSpPr>
        <p:sp>
          <p:nvSpPr>
            <p:cNvPr id="6101" name="Google Shape;6101;p6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6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6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69"/>
          <p:cNvGrpSpPr/>
          <p:nvPr/>
        </p:nvGrpSpPr>
        <p:grpSpPr>
          <a:xfrm>
            <a:off x="5051107" y="3125970"/>
            <a:ext cx="318042" cy="339253"/>
            <a:chOff x="914900" y="3806450"/>
            <a:chExt cx="451700" cy="481825"/>
          </a:xfrm>
        </p:grpSpPr>
        <p:sp>
          <p:nvSpPr>
            <p:cNvPr id="6108" name="Google Shape;6108;p6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6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6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9"/>
          <p:cNvGrpSpPr/>
          <p:nvPr/>
        </p:nvGrpSpPr>
        <p:grpSpPr>
          <a:xfrm>
            <a:off x="5470028" y="3125785"/>
            <a:ext cx="346347" cy="339623"/>
            <a:chOff x="1490050" y="3805975"/>
            <a:chExt cx="491900" cy="482350"/>
          </a:xfrm>
        </p:grpSpPr>
        <p:sp>
          <p:nvSpPr>
            <p:cNvPr id="6114" name="Google Shape;6114;p6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69"/>
          <p:cNvGrpSpPr/>
          <p:nvPr/>
        </p:nvGrpSpPr>
        <p:grpSpPr>
          <a:xfrm>
            <a:off x="5893896" y="3125970"/>
            <a:ext cx="311899" cy="339253"/>
            <a:chOff x="2104275" y="3806450"/>
            <a:chExt cx="442975" cy="481825"/>
          </a:xfrm>
        </p:grpSpPr>
        <p:sp>
          <p:nvSpPr>
            <p:cNvPr id="6119" name="Google Shape;6119;p6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6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69"/>
          <p:cNvGrpSpPr/>
          <p:nvPr/>
        </p:nvGrpSpPr>
        <p:grpSpPr>
          <a:xfrm>
            <a:off x="6317413" y="3125970"/>
            <a:ext cx="293416" cy="339253"/>
            <a:chOff x="2710875" y="3806450"/>
            <a:chExt cx="416725" cy="481825"/>
          </a:xfrm>
        </p:grpSpPr>
        <p:sp>
          <p:nvSpPr>
            <p:cNvPr id="6122" name="Google Shape;6122;p6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6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69"/>
          <p:cNvGrpSpPr/>
          <p:nvPr/>
        </p:nvGrpSpPr>
        <p:grpSpPr>
          <a:xfrm>
            <a:off x="6712457" y="3166412"/>
            <a:ext cx="339253" cy="258369"/>
            <a:chOff x="3271200" y="3863875"/>
            <a:chExt cx="481825" cy="366950"/>
          </a:xfrm>
        </p:grpSpPr>
        <p:sp>
          <p:nvSpPr>
            <p:cNvPr id="6125" name="Google Shape;6125;p6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9"/>
          <p:cNvGrpSpPr/>
          <p:nvPr/>
        </p:nvGrpSpPr>
        <p:grpSpPr>
          <a:xfrm>
            <a:off x="7147952" y="3126199"/>
            <a:ext cx="295528" cy="338795"/>
            <a:chOff x="3895050" y="3806775"/>
            <a:chExt cx="419725" cy="481175"/>
          </a:xfrm>
        </p:grpSpPr>
        <p:sp>
          <p:nvSpPr>
            <p:cNvPr id="6128" name="Google Shape;6128;p6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69"/>
          <p:cNvGrpSpPr/>
          <p:nvPr/>
        </p:nvGrpSpPr>
        <p:grpSpPr>
          <a:xfrm>
            <a:off x="7551234" y="3125979"/>
            <a:ext cx="336296" cy="339235"/>
            <a:chOff x="4464775" y="3806475"/>
            <a:chExt cx="477625" cy="481800"/>
          </a:xfrm>
        </p:grpSpPr>
        <p:sp>
          <p:nvSpPr>
            <p:cNvPr id="6131" name="Google Shape;6131;p6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6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6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69"/>
          <p:cNvGrpSpPr/>
          <p:nvPr/>
        </p:nvGrpSpPr>
        <p:grpSpPr>
          <a:xfrm>
            <a:off x="7974679" y="3125970"/>
            <a:ext cx="339253" cy="339253"/>
            <a:chOff x="5049725" y="3806450"/>
            <a:chExt cx="481825" cy="481825"/>
          </a:xfrm>
        </p:grpSpPr>
        <p:sp>
          <p:nvSpPr>
            <p:cNvPr id="6138" name="Google Shape;6138;p6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6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9"/>
          <p:cNvGrpSpPr/>
          <p:nvPr/>
        </p:nvGrpSpPr>
        <p:grpSpPr>
          <a:xfrm>
            <a:off x="1461983" y="3951798"/>
            <a:ext cx="339253" cy="339253"/>
            <a:chOff x="5651375" y="3806450"/>
            <a:chExt cx="481825" cy="481825"/>
          </a:xfrm>
        </p:grpSpPr>
        <p:sp>
          <p:nvSpPr>
            <p:cNvPr id="6142" name="Google Shape;6142;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69"/>
          <p:cNvGrpSpPr/>
          <p:nvPr/>
        </p:nvGrpSpPr>
        <p:grpSpPr>
          <a:xfrm>
            <a:off x="3360663" y="3953787"/>
            <a:ext cx="298503" cy="335275"/>
            <a:chOff x="6264300" y="3809300"/>
            <a:chExt cx="423950" cy="476175"/>
          </a:xfrm>
        </p:grpSpPr>
        <p:sp>
          <p:nvSpPr>
            <p:cNvPr id="6147" name="Google Shape;6147;p6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9"/>
          <p:cNvGrpSpPr/>
          <p:nvPr/>
        </p:nvGrpSpPr>
        <p:grpSpPr>
          <a:xfrm>
            <a:off x="5039841" y="3538881"/>
            <a:ext cx="340573" cy="339271"/>
            <a:chOff x="898875" y="4399275"/>
            <a:chExt cx="483700" cy="481850"/>
          </a:xfrm>
        </p:grpSpPr>
        <p:sp>
          <p:nvSpPr>
            <p:cNvPr id="6151" name="Google Shape;6151;p6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6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6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6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6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69"/>
          <p:cNvGrpSpPr/>
          <p:nvPr/>
        </p:nvGrpSpPr>
        <p:grpSpPr>
          <a:xfrm>
            <a:off x="5473575" y="3554133"/>
            <a:ext cx="339253" cy="308765"/>
            <a:chOff x="1492675" y="4420975"/>
            <a:chExt cx="481825" cy="438525"/>
          </a:xfrm>
        </p:grpSpPr>
        <p:sp>
          <p:nvSpPr>
            <p:cNvPr id="6160" name="Google Shape;6160;p6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6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6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69"/>
          <p:cNvGrpSpPr/>
          <p:nvPr/>
        </p:nvGrpSpPr>
        <p:grpSpPr>
          <a:xfrm>
            <a:off x="5878556" y="3539558"/>
            <a:ext cx="342580" cy="337915"/>
            <a:chOff x="2084100" y="4400250"/>
            <a:chExt cx="486550" cy="479925"/>
          </a:xfrm>
        </p:grpSpPr>
        <p:sp>
          <p:nvSpPr>
            <p:cNvPr id="6166" name="Google Shape;6166;p6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6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6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6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6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69"/>
          <p:cNvGrpSpPr/>
          <p:nvPr/>
        </p:nvGrpSpPr>
        <p:grpSpPr>
          <a:xfrm>
            <a:off x="6315036" y="3538907"/>
            <a:ext cx="298169" cy="339218"/>
            <a:chOff x="2707950" y="4399325"/>
            <a:chExt cx="423475" cy="481775"/>
          </a:xfrm>
        </p:grpSpPr>
        <p:sp>
          <p:nvSpPr>
            <p:cNvPr id="6173" name="Google Shape;6173;p6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6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6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6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6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69"/>
          <p:cNvGrpSpPr/>
          <p:nvPr/>
        </p:nvGrpSpPr>
        <p:grpSpPr>
          <a:xfrm>
            <a:off x="6744555" y="3538881"/>
            <a:ext cx="275057" cy="339271"/>
            <a:chOff x="3330525" y="4399275"/>
            <a:chExt cx="390650" cy="481850"/>
          </a:xfrm>
        </p:grpSpPr>
        <p:sp>
          <p:nvSpPr>
            <p:cNvPr id="6186" name="Google Shape;6186;p6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6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6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69"/>
          <p:cNvGrpSpPr/>
          <p:nvPr/>
        </p:nvGrpSpPr>
        <p:grpSpPr>
          <a:xfrm>
            <a:off x="7169084" y="3538890"/>
            <a:ext cx="253265" cy="339253"/>
            <a:chOff x="3938800" y="4399275"/>
            <a:chExt cx="359700" cy="481825"/>
          </a:xfrm>
        </p:grpSpPr>
        <p:sp>
          <p:nvSpPr>
            <p:cNvPr id="6194" name="Google Shape;6194;p6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6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6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9"/>
          <p:cNvGrpSpPr/>
          <p:nvPr/>
        </p:nvGrpSpPr>
        <p:grpSpPr>
          <a:xfrm>
            <a:off x="7639862" y="3538890"/>
            <a:ext cx="159039" cy="339253"/>
            <a:chOff x="4584850" y="4399275"/>
            <a:chExt cx="225875" cy="481825"/>
          </a:xfrm>
        </p:grpSpPr>
        <p:sp>
          <p:nvSpPr>
            <p:cNvPr id="6200" name="Google Shape;6200;p6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6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69"/>
          <p:cNvGrpSpPr/>
          <p:nvPr/>
        </p:nvGrpSpPr>
        <p:grpSpPr>
          <a:xfrm>
            <a:off x="1049680" y="3951795"/>
            <a:ext cx="339253" cy="339253"/>
            <a:chOff x="5642550" y="4399275"/>
            <a:chExt cx="481825" cy="481825"/>
          </a:xfrm>
        </p:grpSpPr>
        <p:sp>
          <p:nvSpPr>
            <p:cNvPr id="6204" name="Google Shape;6204;p6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69"/>
          <p:cNvGrpSpPr/>
          <p:nvPr/>
        </p:nvGrpSpPr>
        <p:grpSpPr>
          <a:xfrm>
            <a:off x="2859815" y="3963703"/>
            <a:ext cx="363316" cy="315437"/>
            <a:chOff x="6218300" y="4416175"/>
            <a:chExt cx="516000" cy="448000"/>
          </a:xfrm>
        </p:grpSpPr>
        <p:sp>
          <p:nvSpPr>
            <p:cNvPr id="6207" name="Google Shape;6207;p6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6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69"/>
          <p:cNvGrpSpPr/>
          <p:nvPr/>
        </p:nvGrpSpPr>
        <p:grpSpPr>
          <a:xfrm>
            <a:off x="5918879" y="3951792"/>
            <a:ext cx="339253" cy="339253"/>
            <a:chOff x="899850" y="4992125"/>
            <a:chExt cx="481825" cy="481825"/>
          </a:xfrm>
        </p:grpSpPr>
        <p:sp>
          <p:nvSpPr>
            <p:cNvPr id="6211" name="Google Shape;6211;p6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6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69"/>
          <p:cNvGrpSpPr/>
          <p:nvPr/>
        </p:nvGrpSpPr>
        <p:grpSpPr>
          <a:xfrm>
            <a:off x="5461708" y="3951792"/>
            <a:ext cx="339253" cy="339253"/>
            <a:chOff x="1492675" y="4992125"/>
            <a:chExt cx="481825" cy="481825"/>
          </a:xfrm>
        </p:grpSpPr>
        <p:sp>
          <p:nvSpPr>
            <p:cNvPr id="6215" name="Google Shape;6215;p6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69"/>
          <p:cNvGrpSpPr/>
          <p:nvPr/>
        </p:nvGrpSpPr>
        <p:grpSpPr>
          <a:xfrm>
            <a:off x="5004462" y="3951792"/>
            <a:ext cx="339253" cy="339253"/>
            <a:chOff x="2085525" y="4992125"/>
            <a:chExt cx="481825" cy="481825"/>
          </a:xfrm>
        </p:grpSpPr>
        <p:sp>
          <p:nvSpPr>
            <p:cNvPr id="6218" name="Google Shape;6218;p6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6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69"/>
          <p:cNvGrpSpPr/>
          <p:nvPr/>
        </p:nvGrpSpPr>
        <p:grpSpPr>
          <a:xfrm>
            <a:off x="6833221" y="3951792"/>
            <a:ext cx="339253" cy="339253"/>
            <a:chOff x="2678350" y="4992125"/>
            <a:chExt cx="481825" cy="481825"/>
          </a:xfrm>
        </p:grpSpPr>
        <p:sp>
          <p:nvSpPr>
            <p:cNvPr id="6221" name="Google Shape;6221;p6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6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6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69"/>
          <p:cNvGrpSpPr/>
          <p:nvPr/>
        </p:nvGrpSpPr>
        <p:grpSpPr>
          <a:xfrm>
            <a:off x="4628816" y="3951792"/>
            <a:ext cx="339253" cy="339253"/>
            <a:chOff x="3271200" y="4992125"/>
            <a:chExt cx="481825" cy="481825"/>
          </a:xfrm>
        </p:grpSpPr>
        <p:sp>
          <p:nvSpPr>
            <p:cNvPr id="6225" name="Google Shape;6225;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8" name="Google Shape;6228;p69"/>
          <p:cNvGrpSpPr/>
          <p:nvPr/>
        </p:nvGrpSpPr>
        <p:grpSpPr>
          <a:xfrm>
            <a:off x="7290263" y="3952822"/>
            <a:ext cx="339411" cy="337193"/>
            <a:chOff x="3863900" y="4993625"/>
            <a:chExt cx="482050" cy="478900"/>
          </a:xfrm>
        </p:grpSpPr>
        <p:sp>
          <p:nvSpPr>
            <p:cNvPr id="6229" name="Google Shape;6229;p6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6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6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3" name="Google Shape;6233;p69"/>
          <p:cNvGrpSpPr/>
          <p:nvPr/>
        </p:nvGrpSpPr>
        <p:grpSpPr>
          <a:xfrm>
            <a:off x="7747437" y="3952822"/>
            <a:ext cx="339411" cy="337193"/>
            <a:chOff x="4456725" y="4993625"/>
            <a:chExt cx="482050" cy="478900"/>
          </a:xfrm>
        </p:grpSpPr>
        <p:sp>
          <p:nvSpPr>
            <p:cNvPr id="6234" name="Google Shape;6234;p6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69"/>
          <p:cNvGrpSpPr/>
          <p:nvPr/>
        </p:nvGrpSpPr>
        <p:grpSpPr>
          <a:xfrm>
            <a:off x="6376030" y="3952813"/>
            <a:ext cx="339411" cy="337211"/>
            <a:chOff x="5049575" y="4993600"/>
            <a:chExt cx="482050" cy="478925"/>
          </a:xfrm>
        </p:grpSpPr>
        <p:sp>
          <p:nvSpPr>
            <p:cNvPr id="6239" name="Google Shape;6239;p6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3" name="Google Shape;6243;p69"/>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244" name="Google Shape;6244;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8"/>
        <p:cNvGrpSpPr/>
        <p:nvPr/>
      </p:nvGrpSpPr>
      <p:grpSpPr>
        <a:xfrm>
          <a:off x="0" y="0"/>
          <a:ext cx="0" cy="0"/>
          <a:chOff x="0" y="0"/>
          <a:chExt cx="0" cy="0"/>
        </a:xfrm>
      </p:grpSpPr>
      <p:grpSp>
        <p:nvGrpSpPr>
          <p:cNvPr id="6249" name="Google Shape;6249;p70"/>
          <p:cNvGrpSpPr/>
          <p:nvPr/>
        </p:nvGrpSpPr>
        <p:grpSpPr>
          <a:xfrm>
            <a:off x="876361" y="1308054"/>
            <a:ext cx="322099" cy="370529"/>
            <a:chOff x="-42971725" y="3217825"/>
            <a:chExt cx="275675" cy="317125"/>
          </a:xfrm>
        </p:grpSpPr>
        <p:sp>
          <p:nvSpPr>
            <p:cNvPr id="6250" name="Google Shape;6250;p7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0"/>
          <p:cNvGrpSpPr/>
          <p:nvPr/>
        </p:nvGrpSpPr>
        <p:grpSpPr>
          <a:xfrm>
            <a:off x="848276" y="1776710"/>
            <a:ext cx="378270" cy="337551"/>
            <a:chOff x="-42996150" y="3612600"/>
            <a:chExt cx="323750" cy="288900"/>
          </a:xfrm>
        </p:grpSpPr>
        <p:sp>
          <p:nvSpPr>
            <p:cNvPr id="6254" name="Google Shape;6254;p7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0"/>
          <p:cNvGrpSpPr/>
          <p:nvPr/>
        </p:nvGrpSpPr>
        <p:grpSpPr>
          <a:xfrm>
            <a:off x="851036" y="2186080"/>
            <a:ext cx="372749" cy="370909"/>
            <a:chOff x="-42994575" y="3950300"/>
            <a:chExt cx="319025" cy="317450"/>
          </a:xfrm>
        </p:grpSpPr>
        <p:sp>
          <p:nvSpPr>
            <p:cNvPr id="6258" name="Google Shape;6258;p7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0"/>
          <p:cNvGrpSpPr/>
          <p:nvPr/>
        </p:nvGrpSpPr>
        <p:grpSpPr>
          <a:xfrm>
            <a:off x="3004431" y="1332912"/>
            <a:ext cx="371785" cy="370879"/>
            <a:chOff x="-41111350" y="3239100"/>
            <a:chExt cx="318200" cy="317425"/>
          </a:xfrm>
        </p:grpSpPr>
        <p:sp>
          <p:nvSpPr>
            <p:cNvPr id="6262" name="Google Shape;6262;p7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0"/>
          <p:cNvGrpSpPr/>
          <p:nvPr/>
        </p:nvGrpSpPr>
        <p:grpSpPr>
          <a:xfrm>
            <a:off x="3000751" y="1768444"/>
            <a:ext cx="379146" cy="370967"/>
            <a:chOff x="-41117650" y="3605525"/>
            <a:chExt cx="324500" cy="317500"/>
          </a:xfrm>
        </p:grpSpPr>
        <p:sp>
          <p:nvSpPr>
            <p:cNvPr id="6267" name="Google Shape;6267;p7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70"/>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70"/>
          <p:cNvGrpSpPr/>
          <p:nvPr/>
        </p:nvGrpSpPr>
        <p:grpSpPr>
          <a:xfrm>
            <a:off x="1827005" y="2659967"/>
            <a:ext cx="216271" cy="371814"/>
            <a:chOff x="-39205300" y="3220175"/>
            <a:chExt cx="185100" cy="318225"/>
          </a:xfrm>
        </p:grpSpPr>
        <p:sp>
          <p:nvSpPr>
            <p:cNvPr id="6272" name="Google Shape;6272;p7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1792533" y="3120038"/>
            <a:ext cx="300016" cy="369273"/>
            <a:chOff x="-39248625" y="3588600"/>
            <a:chExt cx="256775" cy="316050"/>
          </a:xfrm>
        </p:grpSpPr>
        <p:sp>
          <p:nvSpPr>
            <p:cNvPr id="6275" name="Google Shape;6275;p7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70"/>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70"/>
          <p:cNvGrpSpPr/>
          <p:nvPr/>
        </p:nvGrpSpPr>
        <p:grpSpPr>
          <a:xfrm>
            <a:off x="1243246" y="1308054"/>
            <a:ext cx="429504" cy="370879"/>
            <a:chOff x="-42651700" y="3217825"/>
            <a:chExt cx="367600" cy="317425"/>
          </a:xfrm>
        </p:grpSpPr>
        <p:sp>
          <p:nvSpPr>
            <p:cNvPr id="6280" name="Google Shape;6280;p7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0"/>
          <p:cNvGrpSpPr/>
          <p:nvPr/>
        </p:nvGrpSpPr>
        <p:grpSpPr>
          <a:xfrm>
            <a:off x="1278678" y="1747704"/>
            <a:ext cx="358640" cy="363226"/>
            <a:chOff x="-42617300" y="3587775"/>
            <a:chExt cx="306950" cy="310875"/>
          </a:xfrm>
        </p:grpSpPr>
        <p:sp>
          <p:nvSpPr>
            <p:cNvPr id="6285" name="Google Shape;6285;p7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70"/>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70"/>
          <p:cNvGrpSpPr/>
          <p:nvPr/>
        </p:nvGrpSpPr>
        <p:grpSpPr>
          <a:xfrm>
            <a:off x="3450506" y="1332445"/>
            <a:ext cx="376926" cy="370324"/>
            <a:chOff x="-40748275" y="3238700"/>
            <a:chExt cx="322600" cy="316950"/>
          </a:xfrm>
        </p:grpSpPr>
        <p:sp>
          <p:nvSpPr>
            <p:cNvPr id="6289" name="Google Shape;6289;p7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3453062" y="1800429"/>
            <a:ext cx="371814" cy="338690"/>
            <a:chOff x="-40745125" y="3632900"/>
            <a:chExt cx="318225" cy="289875"/>
          </a:xfrm>
        </p:grpSpPr>
        <p:sp>
          <p:nvSpPr>
            <p:cNvPr id="6296" name="Google Shape;6296;p7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3457209" y="2211639"/>
            <a:ext cx="363518" cy="370178"/>
            <a:chOff x="-40742750" y="3972175"/>
            <a:chExt cx="311125" cy="316825"/>
          </a:xfrm>
        </p:grpSpPr>
        <p:sp>
          <p:nvSpPr>
            <p:cNvPr id="6304" name="Google Shape;6304;p7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2239871" y="2661807"/>
            <a:ext cx="266892" cy="369974"/>
            <a:chOff x="-38860325" y="3221750"/>
            <a:chExt cx="228425" cy="316650"/>
          </a:xfrm>
        </p:grpSpPr>
        <p:sp>
          <p:nvSpPr>
            <p:cNvPr id="6307" name="Google Shape;6307;p7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0"/>
          <p:cNvGrpSpPr/>
          <p:nvPr/>
        </p:nvGrpSpPr>
        <p:grpSpPr>
          <a:xfrm>
            <a:off x="2190678" y="3123864"/>
            <a:ext cx="380081" cy="367111"/>
            <a:chOff x="-38905225" y="3591875"/>
            <a:chExt cx="325300" cy="314200"/>
          </a:xfrm>
        </p:grpSpPr>
        <p:sp>
          <p:nvSpPr>
            <p:cNvPr id="6312" name="Google Shape;6312;p7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0"/>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6" name="Google Shape;6316;p70"/>
          <p:cNvGrpSpPr/>
          <p:nvPr/>
        </p:nvGrpSpPr>
        <p:grpSpPr>
          <a:xfrm>
            <a:off x="3997427" y="3108944"/>
            <a:ext cx="290815" cy="369740"/>
            <a:chOff x="-37370925" y="3579105"/>
            <a:chExt cx="248900" cy="316450"/>
          </a:xfrm>
        </p:grpSpPr>
        <p:sp>
          <p:nvSpPr>
            <p:cNvPr id="6317" name="Google Shape;6317;p7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70"/>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70"/>
          <p:cNvGrpSpPr/>
          <p:nvPr/>
        </p:nvGrpSpPr>
        <p:grpSpPr>
          <a:xfrm>
            <a:off x="1690803" y="2187015"/>
            <a:ext cx="371814" cy="369974"/>
            <a:chOff x="-42259725" y="3951100"/>
            <a:chExt cx="318225" cy="316650"/>
          </a:xfrm>
        </p:grpSpPr>
        <p:sp>
          <p:nvSpPr>
            <p:cNvPr id="6322" name="Google Shape;6322;p7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0"/>
          <p:cNvGrpSpPr/>
          <p:nvPr/>
        </p:nvGrpSpPr>
        <p:grpSpPr>
          <a:xfrm>
            <a:off x="3889164" y="1366036"/>
            <a:ext cx="370879" cy="337755"/>
            <a:chOff x="-40378075" y="3267450"/>
            <a:chExt cx="317425" cy="289075"/>
          </a:xfrm>
        </p:grpSpPr>
        <p:sp>
          <p:nvSpPr>
            <p:cNvPr id="6325" name="Google Shape;6325;p7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0"/>
          <p:cNvGrpSpPr/>
          <p:nvPr/>
        </p:nvGrpSpPr>
        <p:grpSpPr>
          <a:xfrm>
            <a:off x="3892830" y="1767304"/>
            <a:ext cx="363548" cy="369974"/>
            <a:chOff x="-40372575" y="3604550"/>
            <a:chExt cx="311150" cy="316650"/>
          </a:xfrm>
        </p:grpSpPr>
        <p:sp>
          <p:nvSpPr>
            <p:cNvPr id="6330" name="Google Shape;6330;p7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3" name="Google Shape;6333;p70"/>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4" name="Google Shape;6334;p70"/>
          <p:cNvGrpSpPr/>
          <p:nvPr/>
        </p:nvGrpSpPr>
        <p:grpSpPr>
          <a:xfrm>
            <a:off x="2616780" y="2659967"/>
            <a:ext cx="399038" cy="372165"/>
            <a:chOff x="-38542250" y="3220175"/>
            <a:chExt cx="341525" cy="318525"/>
          </a:xfrm>
        </p:grpSpPr>
        <p:sp>
          <p:nvSpPr>
            <p:cNvPr id="6335" name="Google Shape;6335;p7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0"/>
          <p:cNvGrpSpPr/>
          <p:nvPr/>
        </p:nvGrpSpPr>
        <p:grpSpPr>
          <a:xfrm>
            <a:off x="2638712" y="3119337"/>
            <a:ext cx="369974" cy="369068"/>
            <a:chOff x="-38537400" y="3588000"/>
            <a:chExt cx="316650" cy="315875"/>
          </a:xfrm>
        </p:grpSpPr>
        <p:sp>
          <p:nvSpPr>
            <p:cNvPr id="6339" name="Google Shape;6339;p7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2637792" y="3576866"/>
            <a:ext cx="371814" cy="369974"/>
            <a:chOff x="-38538975" y="3954250"/>
            <a:chExt cx="318225" cy="316650"/>
          </a:xfrm>
        </p:grpSpPr>
        <p:sp>
          <p:nvSpPr>
            <p:cNvPr id="6344" name="Google Shape;6344;p7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0"/>
          <p:cNvGrpSpPr/>
          <p:nvPr/>
        </p:nvGrpSpPr>
        <p:grpSpPr>
          <a:xfrm>
            <a:off x="3955104" y="3571793"/>
            <a:ext cx="375465" cy="371814"/>
            <a:chOff x="-37385100" y="3949908"/>
            <a:chExt cx="321350" cy="318225"/>
          </a:xfrm>
        </p:grpSpPr>
        <p:sp>
          <p:nvSpPr>
            <p:cNvPr id="6347" name="Google Shape;6347;p7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0"/>
          <p:cNvGrpSpPr/>
          <p:nvPr/>
        </p:nvGrpSpPr>
        <p:grpSpPr>
          <a:xfrm>
            <a:off x="2130763" y="1307353"/>
            <a:ext cx="370909" cy="370675"/>
            <a:chOff x="-41895050" y="3217225"/>
            <a:chExt cx="317450" cy="317250"/>
          </a:xfrm>
        </p:grpSpPr>
        <p:sp>
          <p:nvSpPr>
            <p:cNvPr id="6350" name="Google Shape;6350;p7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0"/>
          <p:cNvGrpSpPr/>
          <p:nvPr/>
        </p:nvGrpSpPr>
        <p:grpSpPr>
          <a:xfrm>
            <a:off x="2130310" y="1744287"/>
            <a:ext cx="371814" cy="369974"/>
            <a:chOff x="-41893475" y="3584850"/>
            <a:chExt cx="318225" cy="316650"/>
          </a:xfrm>
        </p:grpSpPr>
        <p:sp>
          <p:nvSpPr>
            <p:cNvPr id="6356" name="Google Shape;6356;p7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0"/>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0"/>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0"/>
          <p:cNvGrpSpPr/>
          <p:nvPr/>
        </p:nvGrpSpPr>
        <p:grpSpPr>
          <a:xfrm>
            <a:off x="900338" y="3139579"/>
            <a:ext cx="337522" cy="370909"/>
            <a:chOff x="-39998250" y="3605325"/>
            <a:chExt cx="288875" cy="317450"/>
          </a:xfrm>
        </p:grpSpPr>
        <p:sp>
          <p:nvSpPr>
            <p:cNvPr id="6363" name="Google Shape;6363;p7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0"/>
          <p:cNvGrpSpPr/>
          <p:nvPr/>
        </p:nvGrpSpPr>
        <p:grpSpPr>
          <a:xfrm>
            <a:off x="884112" y="3598043"/>
            <a:ext cx="369974" cy="369945"/>
            <a:chOff x="-40011050" y="3972375"/>
            <a:chExt cx="316650" cy="316625"/>
          </a:xfrm>
        </p:grpSpPr>
        <p:sp>
          <p:nvSpPr>
            <p:cNvPr id="6366" name="Google Shape;6366;p7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3116043" y="2662742"/>
            <a:ext cx="266921" cy="369039"/>
            <a:chOff x="-38129425" y="3222550"/>
            <a:chExt cx="228450" cy="315850"/>
          </a:xfrm>
        </p:grpSpPr>
        <p:sp>
          <p:nvSpPr>
            <p:cNvPr id="6369" name="Google Shape;6369;p7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0"/>
          <p:cNvGrpSpPr/>
          <p:nvPr/>
        </p:nvGrpSpPr>
        <p:grpSpPr>
          <a:xfrm>
            <a:off x="3071012" y="3119337"/>
            <a:ext cx="371785" cy="369974"/>
            <a:chOff x="-38172725" y="3588000"/>
            <a:chExt cx="318200" cy="316650"/>
          </a:xfrm>
        </p:grpSpPr>
        <p:sp>
          <p:nvSpPr>
            <p:cNvPr id="6372" name="Google Shape;6372;p7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3146914" y="3577772"/>
            <a:ext cx="219981" cy="369974"/>
            <a:chOff x="-38109725" y="3955025"/>
            <a:chExt cx="188275" cy="316650"/>
          </a:xfrm>
        </p:grpSpPr>
        <p:sp>
          <p:nvSpPr>
            <p:cNvPr id="6381" name="Google Shape;6381;p7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70"/>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0"/>
          <p:cNvGrpSpPr/>
          <p:nvPr/>
        </p:nvGrpSpPr>
        <p:grpSpPr>
          <a:xfrm>
            <a:off x="2562313" y="1309193"/>
            <a:ext cx="373654" cy="369068"/>
            <a:chOff x="-41530375" y="3218800"/>
            <a:chExt cx="319800" cy="315875"/>
          </a:xfrm>
        </p:grpSpPr>
        <p:sp>
          <p:nvSpPr>
            <p:cNvPr id="6385" name="Google Shape;6385;p7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2564607" y="1824351"/>
            <a:ext cx="369068" cy="289004"/>
            <a:chOff x="-41526450" y="3653375"/>
            <a:chExt cx="315875" cy="247350"/>
          </a:xfrm>
        </p:grpSpPr>
        <p:sp>
          <p:nvSpPr>
            <p:cNvPr id="6388" name="Google Shape;6388;p7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0"/>
          <p:cNvGrpSpPr/>
          <p:nvPr/>
        </p:nvGrpSpPr>
        <p:grpSpPr>
          <a:xfrm>
            <a:off x="2565994" y="2187015"/>
            <a:ext cx="366293" cy="369974"/>
            <a:chOff x="-41526450" y="3951100"/>
            <a:chExt cx="313500" cy="316650"/>
          </a:xfrm>
        </p:grpSpPr>
        <p:sp>
          <p:nvSpPr>
            <p:cNvPr id="6391" name="Google Shape;6391;p7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0"/>
          <p:cNvGrpSpPr/>
          <p:nvPr/>
        </p:nvGrpSpPr>
        <p:grpSpPr>
          <a:xfrm>
            <a:off x="1331249" y="2681144"/>
            <a:ext cx="339595" cy="371814"/>
            <a:chOff x="-39625900" y="3238300"/>
            <a:chExt cx="290650" cy="318225"/>
          </a:xfrm>
        </p:grpSpPr>
        <p:sp>
          <p:nvSpPr>
            <p:cNvPr id="6395" name="Google Shape;6395;p7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70"/>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70"/>
          <p:cNvGrpSpPr/>
          <p:nvPr/>
        </p:nvGrpSpPr>
        <p:grpSpPr>
          <a:xfrm>
            <a:off x="1325300" y="3597605"/>
            <a:ext cx="366293" cy="370441"/>
            <a:chOff x="-39647175" y="3972000"/>
            <a:chExt cx="313500" cy="317050"/>
          </a:xfrm>
        </p:grpSpPr>
        <p:sp>
          <p:nvSpPr>
            <p:cNvPr id="6399" name="Google Shape;6399;p7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0"/>
          <p:cNvGrpSpPr/>
          <p:nvPr/>
        </p:nvGrpSpPr>
        <p:grpSpPr>
          <a:xfrm>
            <a:off x="3494427" y="2661603"/>
            <a:ext cx="375495" cy="370879"/>
            <a:chOff x="-37808850" y="3221575"/>
            <a:chExt cx="321375" cy="317425"/>
          </a:xfrm>
        </p:grpSpPr>
        <p:sp>
          <p:nvSpPr>
            <p:cNvPr id="6403" name="Google Shape;6403;p7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0"/>
          <p:cNvGrpSpPr/>
          <p:nvPr/>
        </p:nvGrpSpPr>
        <p:grpSpPr>
          <a:xfrm>
            <a:off x="3503201" y="3183634"/>
            <a:ext cx="372749" cy="241158"/>
            <a:chOff x="-37806500" y="3643030"/>
            <a:chExt cx="319025" cy="206400"/>
          </a:xfrm>
        </p:grpSpPr>
        <p:sp>
          <p:nvSpPr>
            <p:cNvPr id="6406" name="Google Shape;6406;p7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3505508" y="3575931"/>
            <a:ext cx="368134" cy="371814"/>
            <a:chOff x="-37804925" y="3953450"/>
            <a:chExt cx="315075" cy="318225"/>
          </a:xfrm>
        </p:grpSpPr>
        <p:sp>
          <p:nvSpPr>
            <p:cNvPr id="6409" name="Google Shape;6409;p7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0"/>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0"/>
          <p:cNvGrpSpPr/>
          <p:nvPr/>
        </p:nvGrpSpPr>
        <p:grpSpPr>
          <a:xfrm>
            <a:off x="4860977" y="1328538"/>
            <a:ext cx="355663" cy="308725"/>
            <a:chOff x="-28462125" y="3199700"/>
            <a:chExt cx="298550" cy="259150"/>
          </a:xfrm>
        </p:grpSpPr>
        <p:sp>
          <p:nvSpPr>
            <p:cNvPr id="6414" name="Google Shape;6414;p7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61930" y="1763228"/>
            <a:ext cx="353757" cy="352833"/>
            <a:chOff x="-28461325" y="3545475"/>
            <a:chExt cx="296950" cy="296175"/>
          </a:xfrm>
        </p:grpSpPr>
        <p:sp>
          <p:nvSpPr>
            <p:cNvPr id="6418" name="Google Shape;6418;p7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0"/>
          <p:cNvGrpSpPr/>
          <p:nvPr/>
        </p:nvGrpSpPr>
        <p:grpSpPr>
          <a:xfrm>
            <a:off x="4858162" y="2213272"/>
            <a:ext cx="361292" cy="352803"/>
            <a:chOff x="-28463700" y="3914875"/>
            <a:chExt cx="303275" cy="296150"/>
          </a:xfrm>
        </p:grpSpPr>
        <p:sp>
          <p:nvSpPr>
            <p:cNvPr id="6425" name="Google Shape;6425;p7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0"/>
          <p:cNvGrpSpPr/>
          <p:nvPr/>
        </p:nvGrpSpPr>
        <p:grpSpPr>
          <a:xfrm>
            <a:off x="7092947" y="1369355"/>
            <a:ext cx="351880" cy="227092"/>
            <a:chOff x="-26573400" y="3224125"/>
            <a:chExt cx="295375" cy="190625"/>
          </a:xfrm>
        </p:grpSpPr>
        <p:sp>
          <p:nvSpPr>
            <p:cNvPr id="6428" name="Google Shape;6428;p7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2947" y="1763690"/>
            <a:ext cx="351880" cy="351910"/>
            <a:chOff x="-26573400" y="3546250"/>
            <a:chExt cx="295375" cy="295400"/>
          </a:xfrm>
        </p:grpSpPr>
        <p:sp>
          <p:nvSpPr>
            <p:cNvPr id="6431" name="Google Shape;6431;p7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0"/>
          <p:cNvGrpSpPr/>
          <p:nvPr/>
        </p:nvGrpSpPr>
        <p:grpSpPr>
          <a:xfrm>
            <a:off x="7081228" y="2213599"/>
            <a:ext cx="375319" cy="352148"/>
            <a:chOff x="-26583625" y="3917025"/>
            <a:chExt cx="315050" cy="295600"/>
          </a:xfrm>
        </p:grpSpPr>
        <p:sp>
          <p:nvSpPr>
            <p:cNvPr id="6437" name="Google Shape;6437;p7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70"/>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70"/>
          <p:cNvGrpSpPr/>
          <p:nvPr/>
        </p:nvGrpSpPr>
        <p:grpSpPr>
          <a:xfrm>
            <a:off x="5779742" y="3172629"/>
            <a:ext cx="289039" cy="352833"/>
            <a:chOff x="-24694925" y="3518700"/>
            <a:chExt cx="242625" cy="296175"/>
          </a:xfrm>
        </p:grpSpPr>
        <p:sp>
          <p:nvSpPr>
            <p:cNvPr id="6443" name="Google Shape;6443;p7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0"/>
          <p:cNvGrpSpPr/>
          <p:nvPr/>
        </p:nvGrpSpPr>
        <p:grpSpPr>
          <a:xfrm>
            <a:off x="5779280" y="3622657"/>
            <a:ext cx="289962" cy="352833"/>
            <a:chOff x="-24709100" y="3888875"/>
            <a:chExt cx="243400" cy="296175"/>
          </a:xfrm>
        </p:grpSpPr>
        <p:sp>
          <p:nvSpPr>
            <p:cNvPr id="6448" name="Google Shape;6448;p7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7979280" y="2695320"/>
            <a:ext cx="356556" cy="349557"/>
            <a:chOff x="-22863675" y="3131775"/>
            <a:chExt cx="299300" cy="293425"/>
          </a:xfrm>
        </p:grpSpPr>
        <p:sp>
          <p:nvSpPr>
            <p:cNvPr id="6452" name="Google Shape;6452;p7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0"/>
          <p:cNvGrpSpPr/>
          <p:nvPr/>
        </p:nvGrpSpPr>
        <p:grpSpPr>
          <a:xfrm>
            <a:off x="5322144" y="1306499"/>
            <a:ext cx="310602" cy="352803"/>
            <a:chOff x="-28069875" y="3175300"/>
            <a:chExt cx="260725" cy="296150"/>
          </a:xfrm>
        </p:grpSpPr>
        <p:sp>
          <p:nvSpPr>
            <p:cNvPr id="6456" name="Google Shape;6456;p7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5" name="Google Shape;6465;p70"/>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70"/>
          <p:cNvGrpSpPr/>
          <p:nvPr/>
        </p:nvGrpSpPr>
        <p:grpSpPr>
          <a:xfrm>
            <a:off x="5363423" y="2213733"/>
            <a:ext cx="228045" cy="351880"/>
            <a:chOff x="-28032075" y="3916450"/>
            <a:chExt cx="191425" cy="295375"/>
          </a:xfrm>
        </p:grpSpPr>
        <p:sp>
          <p:nvSpPr>
            <p:cNvPr id="6467" name="Google Shape;6467;p7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0"/>
          <p:cNvGrpSpPr/>
          <p:nvPr/>
        </p:nvGrpSpPr>
        <p:grpSpPr>
          <a:xfrm>
            <a:off x="7528769" y="1306484"/>
            <a:ext cx="352833" cy="352833"/>
            <a:chOff x="-26201650" y="3176075"/>
            <a:chExt cx="296175" cy="296175"/>
          </a:xfrm>
        </p:grpSpPr>
        <p:sp>
          <p:nvSpPr>
            <p:cNvPr id="6471" name="Google Shape;6471;p7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0"/>
          <p:cNvGrpSpPr/>
          <p:nvPr/>
        </p:nvGrpSpPr>
        <p:grpSpPr>
          <a:xfrm>
            <a:off x="7528293" y="1763705"/>
            <a:ext cx="353786" cy="351880"/>
            <a:chOff x="-26204800" y="3547050"/>
            <a:chExt cx="296975" cy="295375"/>
          </a:xfrm>
        </p:grpSpPr>
        <p:sp>
          <p:nvSpPr>
            <p:cNvPr id="6474" name="Google Shape;6474;p7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70"/>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70"/>
          <p:cNvGrpSpPr/>
          <p:nvPr/>
        </p:nvGrpSpPr>
        <p:grpSpPr>
          <a:xfrm>
            <a:off x="6199548" y="2693683"/>
            <a:ext cx="345328" cy="352833"/>
            <a:chOff x="-24353875" y="3147725"/>
            <a:chExt cx="289875" cy="296175"/>
          </a:xfrm>
        </p:grpSpPr>
        <p:sp>
          <p:nvSpPr>
            <p:cNvPr id="6478" name="Google Shape;6478;p7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0"/>
          <p:cNvGrpSpPr/>
          <p:nvPr/>
        </p:nvGrpSpPr>
        <p:grpSpPr>
          <a:xfrm>
            <a:off x="6207530" y="3173090"/>
            <a:ext cx="329365" cy="351910"/>
            <a:chOff x="-24344425" y="3519475"/>
            <a:chExt cx="276475" cy="295400"/>
          </a:xfrm>
        </p:grpSpPr>
        <p:sp>
          <p:nvSpPr>
            <p:cNvPr id="6481" name="Google Shape;6481;p7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0"/>
          <p:cNvGrpSpPr/>
          <p:nvPr/>
        </p:nvGrpSpPr>
        <p:grpSpPr>
          <a:xfrm>
            <a:off x="6197210" y="3625010"/>
            <a:ext cx="350004" cy="348128"/>
            <a:chOff x="-24353075" y="3891250"/>
            <a:chExt cx="293800" cy="292225"/>
          </a:xfrm>
        </p:grpSpPr>
        <p:sp>
          <p:nvSpPr>
            <p:cNvPr id="6484" name="Google Shape;6484;p7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0"/>
          <p:cNvGrpSpPr/>
          <p:nvPr/>
        </p:nvGrpSpPr>
        <p:grpSpPr>
          <a:xfrm>
            <a:off x="7980681" y="3173313"/>
            <a:ext cx="353757" cy="351463"/>
            <a:chOff x="-22845575" y="3504075"/>
            <a:chExt cx="296950" cy="295025"/>
          </a:xfrm>
        </p:grpSpPr>
        <p:sp>
          <p:nvSpPr>
            <p:cNvPr id="6487" name="Google Shape;6487;p7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0"/>
          <p:cNvGrpSpPr/>
          <p:nvPr/>
        </p:nvGrpSpPr>
        <p:grpSpPr>
          <a:xfrm>
            <a:off x="5773862" y="1306961"/>
            <a:ext cx="299344" cy="351880"/>
            <a:chOff x="-27691025" y="3175300"/>
            <a:chExt cx="251275" cy="295375"/>
          </a:xfrm>
        </p:grpSpPr>
        <p:sp>
          <p:nvSpPr>
            <p:cNvPr id="6490" name="Google Shape;6490;p7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0"/>
          <p:cNvGrpSpPr/>
          <p:nvPr/>
        </p:nvGrpSpPr>
        <p:grpSpPr>
          <a:xfrm>
            <a:off x="5746179" y="1825637"/>
            <a:ext cx="354710" cy="228015"/>
            <a:chOff x="-27721750" y="3598250"/>
            <a:chExt cx="297750" cy="191400"/>
          </a:xfrm>
        </p:grpSpPr>
        <p:sp>
          <p:nvSpPr>
            <p:cNvPr id="6495" name="Google Shape;6495;p7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0"/>
          <p:cNvGrpSpPr/>
          <p:nvPr/>
        </p:nvGrpSpPr>
        <p:grpSpPr>
          <a:xfrm>
            <a:off x="5747579" y="2219183"/>
            <a:ext cx="351910" cy="340980"/>
            <a:chOff x="-27719400" y="3925600"/>
            <a:chExt cx="295400" cy="286225"/>
          </a:xfrm>
        </p:grpSpPr>
        <p:sp>
          <p:nvSpPr>
            <p:cNvPr id="6498" name="Google Shape;6498;p7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0"/>
          <p:cNvGrpSpPr/>
          <p:nvPr/>
        </p:nvGrpSpPr>
        <p:grpSpPr>
          <a:xfrm>
            <a:off x="7968851" y="1306023"/>
            <a:ext cx="353757" cy="353757"/>
            <a:chOff x="-25834600" y="3176875"/>
            <a:chExt cx="296950" cy="296950"/>
          </a:xfrm>
        </p:grpSpPr>
        <p:sp>
          <p:nvSpPr>
            <p:cNvPr id="6501" name="Google Shape;6501;p7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7968851" y="1774024"/>
            <a:ext cx="353757" cy="331241"/>
            <a:chOff x="-25834600" y="3564375"/>
            <a:chExt cx="296950" cy="278050"/>
          </a:xfrm>
        </p:grpSpPr>
        <p:sp>
          <p:nvSpPr>
            <p:cNvPr id="6507" name="Google Shape;6507;p7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0"/>
          <p:cNvGrpSpPr/>
          <p:nvPr/>
        </p:nvGrpSpPr>
        <p:grpSpPr>
          <a:xfrm>
            <a:off x="7966974" y="2213376"/>
            <a:ext cx="357509" cy="352595"/>
            <a:chOff x="-25834600" y="3915850"/>
            <a:chExt cx="300100" cy="295975"/>
          </a:xfrm>
        </p:grpSpPr>
        <p:sp>
          <p:nvSpPr>
            <p:cNvPr id="6516" name="Google Shape;6516;p7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0"/>
          <p:cNvGrpSpPr/>
          <p:nvPr/>
        </p:nvGrpSpPr>
        <p:grpSpPr>
          <a:xfrm>
            <a:off x="6702402" y="2694606"/>
            <a:ext cx="228968" cy="350987"/>
            <a:chOff x="-23930925" y="3149300"/>
            <a:chExt cx="192200" cy="294625"/>
          </a:xfrm>
        </p:grpSpPr>
        <p:sp>
          <p:nvSpPr>
            <p:cNvPr id="6520" name="Google Shape;6520;p7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0"/>
          <p:cNvGrpSpPr/>
          <p:nvPr/>
        </p:nvGrpSpPr>
        <p:grpSpPr>
          <a:xfrm>
            <a:off x="6659232" y="3173090"/>
            <a:ext cx="315307" cy="351910"/>
            <a:chOff x="-23962425" y="3519475"/>
            <a:chExt cx="264675" cy="295400"/>
          </a:xfrm>
        </p:grpSpPr>
        <p:sp>
          <p:nvSpPr>
            <p:cNvPr id="6525" name="Google Shape;6525;p7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70"/>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70"/>
          <p:cNvGrpSpPr/>
          <p:nvPr/>
        </p:nvGrpSpPr>
        <p:grpSpPr>
          <a:xfrm>
            <a:off x="8037908" y="3623134"/>
            <a:ext cx="239302" cy="351880"/>
            <a:chOff x="-22788075" y="3904625"/>
            <a:chExt cx="200875" cy="295375"/>
          </a:xfrm>
        </p:grpSpPr>
        <p:sp>
          <p:nvSpPr>
            <p:cNvPr id="6529" name="Google Shape;6529;p7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0"/>
          <p:cNvGrpSpPr/>
          <p:nvPr/>
        </p:nvGrpSpPr>
        <p:grpSpPr>
          <a:xfrm>
            <a:off x="6193206" y="1306499"/>
            <a:ext cx="354710" cy="352803"/>
            <a:chOff x="-27351575" y="3175300"/>
            <a:chExt cx="297750" cy="296150"/>
          </a:xfrm>
        </p:grpSpPr>
        <p:sp>
          <p:nvSpPr>
            <p:cNvPr id="6534" name="Google Shape;6534;p7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0"/>
          <p:cNvGrpSpPr/>
          <p:nvPr/>
        </p:nvGrpSpPr>
        <p:grpSpPr>
          <a:xfrm>
            <a:off x="6235914" y="1763109"/>
            <a:ext cx="269293" cy="353072"/>
            <a:chOff x="-27313750" y="3545275"/>
            <a:chExt cx="226050" cy="296375"/>
          </a:xfrm>
        </p:grpSpPr>
        <p:sp>
          <p:nvSpPr>
            <p:cNvPr id="6539" name="Google Shape;6539;p7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0"/>
          <p:cNvGrpSpPr/>
          <p:nvPr/>
        </p:nvGrpSpPr>
        <p:grpSpPr>
          <a:xfrm>
            <a:off x="6193206" y="2211380"/>
            <a:ext cx="354710" cy="356586"/>
            <a:chOff x="-27351575" y="3915650"/>
            <a:chExt cx="297750" cy="299325"/>
          </a:xfrm>
        </p:grpSpPr>
        <p:sp>
          <p:nvSpPr>
            <p:cNvPr id="6543" name="Google Shape;6543;p7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0"/>
          <p:cNvGrpSpPr/>
          <p:nvPr/>
        </p:nvGrpSpPr>
        <p:grpSpPr>
          <a:xfrm>
            <a:off x="4880696" y="2693579"/>
            <a:ext cx="319060" cy="353042"/>
            <a:chOff x="-25445525" y="3175900"/>
            <a:chExt cx="267825" cy="296350"/>
          </a:xfrm>
        </p:grpSpPr>
        <p:sp>
          <p:nvSpPr>
            <p:cNvPr id="6546" name="Google Shape;6546;p7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0"/>
          <p:cNvGrpSpPr/>
          <p:nvPr/>
        </p:nvGrpSpPr>
        <p:grpSpPr>
          <a:xfrm>
            <a:off x="4862410" y="3183902"/>
            <a:ext cx="355633" cy="330288"/>
            <a:chOff x="-25465200" y="3565175"/>
            <a:chExt cx="298525" cy="277250"/>
          </a:xfrm>
        </p:grpSpPr>
        <p:sp>
          <p:nvSpPr>
            <p:cNvPr id="6550" name="Google Shape;6550;p7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0"/>
          <p:cNvGrpSpPr/>
          <p:nvPr/>
        </p:nvGrpSpPr>
        <p:grpSpPr>
          <a:xfrm>
            <a:off x="4861948" y="3623432"/>
            <a:ext cx="356556" cy="351285"/>
            <a:chOff x="-25465200" y="3916150"/>
            <a:chExt cx="299300" cy="294875"/>
          </a:xfrm>
        </p:grpSpPr>
        <p:sp>
          <p:nvSpPr>
            <p:cNvPr id="6553" name="Google Shape;6553;p7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0"/>
          <p:cNvGrpSpPr/>
          <p:nvPr/>
        </p:nvGrpSpPr>
        <p:grpSpPr>
          <a:xfrm>
            <a:off x="7089388" y="2693698"/>
            <a:ext cx="351880" cy="352803"/>
            <a:chOff x="-23615075" y="3148525"/>
            <a:chExt cx="295375" cy="296150"/>
          </a:xfrm>
        </p:grpSpPr>
        <p:sp>
          <p:nvSpPr>
            <p:cNvPr id="6556" name="Google Shape;6556;p7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0"/>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0"/>
          <p:cNvGrpSpPr/>
          <p:nvPr/>
        </p:nvGrpSpPr>
        <p:grpSpPr>
          <a:xfrm>
            <a:off x="7088911" y="3632977"/>
            <a:ext cx="352833" cy="332194"/>
            <a:chOff x="-23615075" y="3906200"/>
            <a:chExt cx="296175" cy="278850"/>
          </a:xfrm>
        </p:grpSpPr>
        <p:sp>
          <p:nvSpPr>
            <p:cNvPr id="6562" name="Google Shape;6562;p7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0"/>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0"/>
          <p:cNvGrpSpPr/>
          <p:nvPr/>
        </p:nvGrpSpPr>
        <p:grpSpPr>
          <a:xfrm>
            <a:off x="6637880" y="1306618"/>
            <a:ext cx="353757" cy="352565"/>
            <a:chOff x="-26980600" y="3175500"/>
            <a:chExt cx="296950" cy="295950"/>
          </a:xfrm>
        </p:grpSpPr>
        <p:sp>
          <p:nvSpPr>
            <p:cNvPr id="6567" name="Google Shape;6567;p7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70"/>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70"/>
          <p:cNvGrpSpPr/>
          <p:nvPr/>
        </p:nvGrpSpPr>
        <p:grpSpPr>
          <a:xfrm>
            <a:off x="6638357" y="2245154"/>
            <a:ext cx="352803" cy="289039"/>
            <a:chOff x="-26981375" y="3951875"/>
            <a:chExt cx="296150" cy="242625"/>
          </a:xfrm>
        </p:grpSpPr>
        <p:sp>
          <p:nvSpPr>
            <p:cNvPr id="6572" name="Google Shape;6572;p7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0"/>
          <p:cNvGrpSpPr/>
          <p:nvPr/>
        </p:nvGrpSpPr>
        <p:grpSpPr>
          <a:xfrm>
            <a:off x="5303399" y="2692745"/>
            <a:ext cx="351910" cy="354710"/>
            <a:chOff x="-25094250" y="3176075"/>
            <a:chExt cx="295400" cy="297750"/>
          </a:xfrm>
        </p:grpSpPr>
        <p:sp>
          <p:nvSpPr>
            <p:cNvPr id="6576" name="Google Shape;6576;p7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0"/>
          <p:cNvGrpSpPr/>
          <p:nvPr/>
        </p:nvGrpSpPr>
        <p:grpSpPr>
          <a:xfrm>
            <a:off x="5303399" y="3173106"/>
            <a:ext cx="351910" cy="351880"/>
            <a:chOff x="-25094250" y="3547050"/>
            <a:chExt cx="295400" cy="295375"/>
          </a:xfrm>
        </p:grpSpPr>
        <p:sp>
          <p:nvSpPr>
            <p:cNvPr id="6580" name="Google Shape;6580;p7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5" name="Google Shape;6585;p70"/>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0"/>
          <p:cNvGrpSpPr/>
          <p:nvPr/>
        </p:nvGrpSpPr>
        <p:grpSpPr>
          <a:xfrm>
            <a:off x="7535476" y="2693698"/>
            <a:ext cx="352803" cy="352803"/>
            <a:chOff x="-23245675" y="3148525"/>
            <a:chExt cx="296150" cy="296150"/>
          </a:xfrm>
        </p:grpSpPr>
        <p:sp>
          <p:nvSpPr>
            <p:cNvPr id="6587" name="Google Shape;6587;p7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0"/>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0"/>
          <p:cNvGrpSpPr/>
          <p:nvPr/>
        </p:nvGrpSpPr>
        <p:grpSpPr>
          <a:xfrm>
            <a:off x="7535938" y="3622672"/>
            <a:ext cx="351880" cy="352803"/>
            <a:chOff x="-23244900" y="3888100"/>
            <a:chExt cx="295375" cy="296150"/>
          </a:xfrm>
        </p:grpSpPr>
        <p:sp>
          <p:nvSpPr>
            <p:cNvPr id="6592" name="Google Shape;6592;p7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3" name="Google Shape;6603;p70"/>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05" name="Google Shape;6605;p70"/>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9"/>
        <p:cNvGrpSpPr/>
        <p:nvPr/>
      </p:nvGrpSpPr>
      <p:grpSpPr>
        <a:xfrm>
          <a:off x="0" y="0"/>
          <a:ext cx="0" cy="0"/>
          <a:chOff x="0" y="0"/>
          <a:chExt cx="0" cy="0"/>
        </a:xfrm>
      </p:grpSpPr>
      <p:sp>
        <p:nvSpPr>
          <p:cNvPr id="6610" name="Google Shape;6610;p71"/>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1" name="Google Shape;6611;p71"/>
          <p:cNvGrpSpPr/>
          <p:nvPr/>
        </p:nvGrpSpPr>
        <p:grpSpPr>
          <a:xfrm>
            <a:off x="850004" y="1823018"/>
            <a:ext cx="367261" cy="367261"/>
            <a:chOff x="-65145700" y="3727425"/>
            <a:chExt cx="317425" cy="317425"/>
          </a:xfrm>
        </p:grpSpPr>
        <p:sp>
          <p:nvSpPr>
            <p:cNvPr id="6612" name="Google Shape;6612;p7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853201" y="2251933"/>
            <a:ext cx="360868" cy="367261"/>
            <a:chOff x="-65144125" y="4094450"/>
            <a:chExt cx="311900" cy="317425"/>
          </a:xfrm>
        </p:grpSpPr>
        <p:sp>
          <p:nvSpPr>
            <p:cNvPr id="6615" name="Google Shape;6615;p7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8" name="Google Shape;6618;p71"/>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1"/>
          <p:cNvGrpSpPr/>
          <p:nvPr/>
        </p:nvGrpSpPr>
        <p:grpSpPr>
          <a:xfrm>
            <a:off x="3056770" y="1822628"/>
            <a:ext cx="370645" cy="368042"/>
            <a:chOff x="-63250675" y="3744075"/>
            <a:chExt cx="320350" cy="318100"/>
          </a:xfrm>
        </p:grpSpPr>
        <p:sp>
          <p:nvSpPr>
            <p:cNvPr id="6620" name="Google Shape;6620;p7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3058462" y="2251933"/>
            <a:ext cx="367261" cy="367261"/>
            <a:chOff x="-63250675" y="4110200"/>
            <a:chExt cx="317425" cy="317425"/>
          </a:xfrm>
        </p:grpSpPr>
        <p:sp>
          <p:nvSpPr>
            <p:cNvPr id="6624" name="Google Shape;6624;p7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1"/>
          <p:cNvGrpSpPr/>
          <p:nvPr/>
        </p:nvGrpSpPr>
        <p:grpSpPr>
          <a:xfrm>
            <a:off x="1737509" y="2749028"/>
            <a:ext cx="359075" cy="358844"/>
            <a:chOff x="-61351725" y="3372400"/>
            <a:chExt cx="310350" cy="310150"/>
          </a:xfrm>
        </p:grpSpPr>
        <p:sp>
          <p:nvSpPr>
            <p:cNvPr id="6634" name="Google Shape;6634;p7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33864" y="3212084"/>
            <a:ext cx="366364" cy="333534"/>
            <a:chOff x="-61354875" y="3751050"/>
            <a:chExt cx="316650" cy="288275"/>
          </a:xfrm>
        </p:grpSpPr>
        <p:sp>
          <p:nvSpPr>
            <p:cNvPr id="6638" name="Google Shape;6638;p7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1"/>
          <p:cNvGrpSpPr/>
          <p:nvPr/>
        </p:nvGrpSpPr>
        <p:grpSpPr>
          <a:xfrm>
            <a:off x="1733864" y="3653724"/>
            <a:ext cx="366364" cy="367290"/>
            <a:chOff x="-61354875" y="4101525"/>
            <a:chExt cx="316650" cy="317450"/>
          </a:xfrm>
        </p:grpSpPr>
        <p:sp>
          <p:nvSpPr>
            <p:cNvPr id="6642" name="Google Shape;6642;p7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1"/>
          <p:cNvGrpSpPr/>
          <p:nvPr/>
        </p:nvGrpSpPr>
        <p:grpSpPr>
          <a:xfrm>
            <a:off x="3950299" y="2745600"/>
            <a:ext cx="368157" cy="365699"/>
            <a:chOff x="-59470075" y="3308975"/>
            <a:chExt cx="318200" cy="316075"/>
          </a:xfrm>
        </p:grpSpPr>
        <p:sp>
          <p:nvSpPr>
            <p:cNvPr id="6645" name="Google Shape;6645;p7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1"/>
          <p:cNvGrpSpPr/>
          <p:nvPr/>
        </p:nvGrpSpPr>
        <p:grpSpPr>
          <a:xfrm>
            <a:off x="1295729" y="1381305"/>
            <a:ext cx="367261" cy="364686"/>
            <a:chOff x="-64781025" y="3361050"/>
            <a:chExt cx="317425" cy="315200"/>
          </a:xfrm>
        </p:grpSpPr>
        <p:sp>
          <p:nvSpPr>
            <p:cNvPr id="6655" name="Google Shape;6655;p7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1"/>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71"/>
          <p:cNvGrpSpPr/>
          <p:nvPr/>
        </p:nvGrpSpPr>
        <p:grpSpPr>
          <a:xfrm>
            <a:off x="3500129" y="1822744"/>
            <a:ext cx="382765" cy="367810"/>
            <a:chOff x="-62890750" y="3747425"/>
            <a:chExt cx="330825" cy="317900"/>
          </a:xfrm>
        </p:grpSpPr>
        <p:sp>
          <p:nvSpPr>
            <p:cNvPr id="6663" name="Google Shape;6663;p7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1"/>
          <p:cNvGrpSpPr/>
          <p:nvPr/>
        </p:nvGrpSpPr>
        <p:grpSpPr>
          <a:xfrm>
            <a:off x="3507881" y="2252381"/>
            <a:ext cx="367261" cy="366364"/>
            <a:chOff x="-62884425" y="4111775"/>
            <a:chExt cx="317425" cy="316650"/>
          </a:xfrm>
        </p:grpSpPr>
        <p:sp>
          <p:nvSpPr>
            <p:cNvPr id="6678" name="Google Shape;6678;p7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1"/>
          <p:cNvGrpSpPr/>
          <p:nvPr/>
        </p:nvGrpSpPr>
        <p:grpSpPr>
          <a:xfrm>
            <a:off x="2180515" y="2748450"/>
            <a:ext cx="365438" cy="360001"/>
            <a:chOff x="-60991775" y="3376900"/>
            <a:chExt cx="315850" cy="311150"/>
          </a:xfrm>
        </p:grpSpPr>
        <p:sp>
          <p:nvSpPr>
            <p:cNvPr id="6681" name="Google Shape;6681;p7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1"/>
          <p:cNvGrpSpPr/>
          <p:nvPr/>
        </p:nvGrpSpPr>
        <p:grpSpPr>
          <a:xfrm>
            <a:off x="2180052" y="3199314"/>
            <a:ext cx="366364" cy="359075"/>
            <a:chOff x="-60988625" y="3740800"/>
            <a:chExt cx="316650" cy="310350"/>
          </a:xfrm>
        </p:grpSpPr>
        <p:sp>
          <p:nvSpPr>
            <p:cNvPr id="6685" name="Google Shape;6685;p7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1"/>
          <p:cNvGrpSpPr/>
          <p:nvPr/>
        </p:nvGrpSpPr>
        <p:grpSpPr>
          <a:xfrm>
            <a:off x="2180052" y="3654765"/>
            <a:ext cx="366364" cy="365207"/>
            <a:chOff x="-60987850" y="4100950"/>
            <a:chExt cx="316650" cy="315650"/>
          </a:xfrm>
        </p:grpSpPr>
        <p:sp>
          <p:nvSpPr>
            <p:cNvPr id="6689" name="Google Shape;6689;p7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1"/>
          <p:cNvGrpSpPr/>
          <p:nvPr/>
        </p:nvGrpSpPr>
        <p:grpSpPr>
          <a:xfrm>
            <a:off x="3949836" y="3200225"/>
            <a:ext cx="369083" cy="357253"/>
            <a:chOff x="-59447250" y="3706150"/>
            <a:chExt cx="319000" cy="308775"/>
          </a:xfrm>
        </p:grpSpPr>
        <p:sp>
          <p:nvSpPr>
            <p:cNvPr id="6695" name="Google Shape;6695;p7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1"/>
          <p:cNvGrpSpPr/>
          <p:nvPr/>
        </p:nvGrpSpPr>
        <p:grpSpPr>
          <a:xfrm>
            <a:off x="1738564" y="1381536"/>
            <a:ext cx="368186" cy="364224"/>
            <a:chOff x="-64406125" y="3362225"/>
            <a:chExt cx="318225" cy="314800"/>
          </a:xfrm>
        </p:grpSpPr>
        <p:sp>
          <p:nvSpPr>
            <p:cNvPr id="6700" name="Google Shape;6700;p7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71"/>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3" name="Google Shape;6703;p71"/>
          <p:cNvGrpSpPr/>
          <p:nvPr/>
        </p:nvGrpSpPr>
        <p:grpSpPr>
          <a:xfrm>
            <a:off x="1739027" y="2252381"/>
            <a:ext cx="367261" cy="366364"/>
            <a:chOff x="-64410850" y="4094450"/>
            <a:chExt cx="317425" cy="316650"/>
          </a:xfrm>
        </p:grpSpPr>
        <p:sp>
          <p:nvSpPr>
            <p:cNvPr id="6704" name="Google Shape;6704;p7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71"/>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71"/>
          <p:cNvGrpSpPr/>
          <p:nvPr/>
        </p:nvGrpSpPr>
        <p:grpSpPr>
          <a:xfrm>
            <a:off x="3960575" y="1822454"/>
            <a:ext cx="365467" cy="368389"/>
            <a:chOff x="-62516625" y="3743175"/>
            <a:chExt cx="315875" cy="318400"/>
          </a:xfrm>
        </p:grpSpPr>
        <p:sp>
          <p:nvSpPr>
            <p:cNvPr id="6709" name="Google Shape;6709;p7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1"/>
          <p:cNvGrpSpPr/>
          <p:nvPr/>
        </p:nvGrpSpPr>
        <p:grpSpPr>
          <a:xfrm>
            <a:off x="3967415" y="2272426"/>
            <a:ext cx="351786" cy="326274"/>
            <a:chOff x="-62511900" y="4129100"/>
            <a:chExt cx="304050" cy="282000"/>
          </a:xfrm>
        </p:grpSpPr>
        <p:sp>
          <p:nvSpPr>
            <p:cNvPr id="6712" name="Google Shape;6712;p7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1"/>
          <p:cNvGrpSpPr/>
          <p:nvPr/>
        </p:nvGrpSpPr>
        <p:grpSpPr>
          <a:xfrm>
            <a:off x="2645537" y="2744820"/>
            <a:ext cx="310770" cy="367261"/>
            <a:chOff x="-60597975" y="3367475"/>
            <a:chExt cx="268600" cy="317425"/>
          </a:xfrm>
        </p:grpSpPr>
        <p:sp>
          <p:nvSpPr>
            <p:cNvPr id="6718" name="Google Shape;6718;p7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3" name="Google Shape;6723;p71"/>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4" name="Google Shape;6724;p71"/>
          <p:cNvGrpSpPr/>
          <p:nvPr/>
        </p:nvGrpSpPr>
        <p:grpSpPr>
          <a:xfrm>
            <a:off x="2617740" y="3706136"/>
            <a:ext cx="366364" cy="262465"/>
            <a:chOff x="-60621600" y="4145650"/>
            <a:chExt cx="316650" cy="226850"/>
          </a:xfrm>
        </p:grpSpPr>
        <p:sp>
          <p:nvSpPr>
            <p:cNvPr id="6725" name="Google Shape;6725;p7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1"/>
          <p:cNvGrpSpPr/>
          <p:nvPr/>
        </p:nvGrpSpPr>
        <p:grpSpPr>
          <a:xfrm>
            <a:off x="3954392" y="3654635"/>
            <a:ext cx="359972" cy="365467"/>
            <a:chOff x="-59400775" y="4084200"/>
            <a:chExt cx="311125" cy="315875"/>
          </a:xfrm>
        </p:grpSpPr>
        <p:sp>
          <p:nvSpPr>
            <p:cNvPr id="6729" name="Google Shape;6729;p7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1"/>
          <p:cNvGrpSpPr/>
          <p:nvPr/>
        </p:nvGrpSpPr>
        <p:grpSpPr>
          <a:xfrm>
            <a:off x="2178486" y="1380466"/>
            <a:ext cx="365438" cy="366364"/>
            <a:chOff x="-64044600" y="3360375"/>
            <a:chExt cx="315850" cy="316650"/>
          </a:xfrm>
        </p:grpSpPr>
        <p:sp>
          <p:nvSpPr>
            <p:cNvPr id="6736" name="Google Shape;6736;p7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1"/>
          <p:cNvGrpSpPr/>
          <p:nvPr/>
        </p:nvGrpSpPr>
        <p:grpSpPr>
          <a:xfrm>
            <a:off x="2204909" y="1823018"/>
            <a:ext cx="312592" cy="367261"/>
            <a:chOff x="-64022550" y="3727425"/>
            <a:chExt cx="270175" cy="317425"/>
          </a:xfrm>
        </p:grpSpPr>
        <p:sp>
          <p:nvSpPr>
            <p:cNvPr id="6740" name="Google Shape;6740;p7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1"/>
          <p:cNvGrpSpPr/>
          <p:nvPr/>
        </p:nvGrpSpPr>
        <p:grpSpPr>
          <a:xfrm>
            <a:off x="2229047" y="2251918"/>
            <a:ext cx="264317" cy="367290"/>
            <a:chOff x="-64001300" y="4093650"/>
            <a:chExt cx="228450" cy="317450"/>
          </a:xfrm>
        </p:grpSpPr>
        <p:sp>
          <p:nvSpPr>
            <p:cNvPr id="6744" name="Google Shape;6744;p7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1"/>
          <p:cNvGrpSpPr/>
          <p:nvPr/>
        </p:nvGrpSpPr>
        <p:grpSpPr>
          <a:xfrm>
            <a:off x="848051" y="2745210"/>
            <a:ext cx="359972" cy="366480"/>
            <a:chOff x="-62148800" y="3377700"/>
            <a:chExt cx="311125" cy="316750"/>
          </a:xfrm>
        </p:grpSpPr>
        <p:sp>
          <p:nvSpPr>
            <p:cNvPr id="6749" name="Google Shape;6749;p7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1"/>
          <p:cNvGrpSpPr/>
          <p:nvPr/>
        </p:nvGrpSpPr>
        <p:grpSpPr>
          <a:xfrm>
            <a:off x="843958" y="3195207"/>
            <a:ext cx="368157" cy="367290"/>
            <a:chOff x="-62154300" y="3743950"/>
            <a:chExt cx="318200" cy="317450"/>
          </a:xfrm>
        </p:grpSpPr>
        <p:sp>
          <p:nvSpPr>
            <p:cNvPr id="6752" name="Google Shape;6752;p7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1"/>
          <p:cNvGrpSpPr/>
          <p:nvPr/>
        </p:nvGrpSpPr>
        <p:grpSpPr>
          <a:xfrm>
            <a:off x="843944" y="3654187"/>
            <a:ext cx="368186" cy="366364"/>
            <a:chOff x="-62151950" y="4111775"/>
            <a:chExt cx="318225" cy="316650"/>
          </a:xfrm>
        </p:grpSpPr>
        <p:sp>
          <p:nvSpPr>
            <p:cNvPr id="6755" name="Google Shape;6755;p7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1"/>
          <p:cNvGrpSpPr/>
          <p:nvPr/>
        </p:nvGrpSpPr>
        <p:grpSpPr>
          <a:xfrm>
            <a:off x="3062568" y="2744733"/>
            <a:ext cx="368157" cy="367434"/>
            <a:chOff x="-60254550" y="3367325"/>
            <a:chExt cx="318200" cy="317575"/>
          </a:xfrm>
        </p:grpSpPr>
        <p:sp>
          <p:nvSpPr>
            <p:cNvPr id="6760" name="Google Shape;6760;p7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1"/>
          <p:cNvGrpSpPr/>
          <p:nvPr/>
        </p:nvGrpSpPr>
        <p:grpSpPr>
          <a:xfrm>
            <a:off x="3063465" y="3195727"/>
            <a:ext cx="366364" cy="366248"/>
            <a:chOff x="-60255350" y="3733825"/>
            <a:chExt cx="316650" cy="316550"/>
          </a:xfrm>
        </p:grpSpPr>
        <p:sp>
          <p:nvSpPr>
            <p:cNvPr id="6765" name="Google Shape;6765;p7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1"/>
          <p:cNvGrpSpPr/>
          <p:nvPr/>
        </p:nvGrpSpPr>
        <p:grpSpPr>
          <a:xfrm>
            <a:off x="3091262" y="3654635"/>
            <a:ext cx="310770" cy="365467"/>
            <a:chOff x="-60232500" y="4101525"/>
            <a:chExt cx="268600" cy="315875"/>
          </a:xfrm>
        </p:grpSpPr>
        <p:sp>
          <p:nvSpPr>
            <p:cNvPr id="6773" name="Google Shape;6773;p7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71"/>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71"/>
          <p:cNvGrpSpPr/>
          <p:nvPr/>
        </p:nvGrpSpPr>
        <p:grpSpPr>
          <a:xfrm>
            <a:off x="2624262" y="1380466"/>
            <a:ext cx="368186" cy="366364"/>
            <a:chOff x="-63679950" y="3360375"/>
            <a:chExt cx="318225" cy="316650"/>
          </a:xfrm>
        </p:grpSpPr>
        <p:sp>
          <p:nvSpPr>
            <p:cNvPr id="6777" name="Google Shape;6777;p7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1"/>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71"/>
          <p:cNvGrpSpPr/>
          <p:nvPr/>
        </p:nvGrpSpPr>
        <p:grpSpPr>
          <a:xfrm>
            <a:off x="2622889" y="2251803"/>
            <a:ext cx="370934" cy="367521"/>
            <a:chOff x="-63679950" y="4093450"/>
            <a:chExt cx="320600" cy="317650"/>
          </a:xfrm>
        </p:grpSpPr>
        <p:sp>
          <p:nvSpPr>
            <p:cNvPr id="6783" name="Google Shape;6783;p7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1"/>
          <p:cNvGrpSpPr/>
          <p:nvPr/>
        </p:nvGrpSpPr>
        <p:grpSpPr>
          <a:xfrm>
            <a:off x="1283006" y="2744805"/>
            <a:ext cx="366364" cy="367290"/>
            <a:chOff x="-61784125" y="3377700"/>
            <a:chExt cx="316650" cy="317450"/>
          </a:xfrm>
        </p:grpSpPr>
        <p:sp>
          <p:nvSpPr>
            <p:cNvPr id="6787" name="Google Shape;6787;p7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1"/>
          <p:cNvGrpSpPr/>
          <p:nvPr/>
        </p:nvGrpSpPr>
        <p:grpSpPr>
          <a:xfrm>
            <a:off x="1283006" y="3195207"/>
            <a:ext cx="366364" cy="367290"/>
            <a:chOff x="-61783350" y="3743950"/>
            <a:chExt cx="316650" cy="317450"/>
          </a:xfrm>
        </p:grpSpPr>
        <p:sp>
          <p:nvSpPr>
            <p:cNvPr id="6795" name="Google Shape;6795;p7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1"/>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71"/>
          <p:cNvGrpSpPr/>
          <p:nvPr/>
        </p:nvGrpSpPr>
        <p:grpSpPr>
          <a:xfrm>
            <a:off x="3504430" y="3655040"/>
            <a:ext cx="369112" cy="364657"/>
            <a:chOff x="-59869425" y="4102225"/>
            <a:chExt cx="319025" cy="315175"/>
          </a:xfrm>
        </p:grpSpPr>
        <p:sp>
          <p:nvSpPr>
            <p:cNvPr id="6801" name="Google Shape;6801;p7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2623233" y="4123862"/>
            <a:ext cx="366364" cy="365467"/>
            <a:chOff x="-59029025" y="3711650"/>
            <a:chExt cx="316650" cy="315875"/>
          </a:xfrm>
        </p:grpSpPr>
        <p:sp>
          <p:nvSpPr>
            <p:cNvPr id="6806" name="Google Shape;6806;p7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1"/>
          <p:cNvGrpSpPr/>
          <p:nvPr/>
        </p:nvGrpSpPr>
        <p:grpSpPr>
          <a:xfrm>
            <a:off x="4859311" y="1379917"/>
            <a:ext cx="351940" cy="348188"/>
            <a:chOff x="581525" y="3254850"/>
            <a:chExt cx="297750" cy="294575"/>
          </a:xfrm>
        </p:grpSpPr>
        <p:sp>
          <p:nvSpPr>
            <p:cNvPr id="6814" name="Google Shape;6814;p7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4858380" y="1818853"/>
            <a:ext cx="353802" cy="351497"/>
            <a:chOff x="580725" y="3617925"/>
            <a:chExt cx="299325" cy="297375"/>
          </a:xfrm>
        </p:grpSpPr>
        <p:sp>
          <p:nvSpPr>
            <p:cNvPr id="6818" name="Google Shape;6818;p7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1"/>
          <p:cNvGrpSpPr/>
          <p:nvPr/>
        </p:nvGrpSpPr>
        <p:grpSpPr>
          <a:xfrm>
            <a:off x="4860242" y="2266043"/>
            <a:ext cx="350079" cy="350079"/>
            <a:chOff x="583100" y="3982600"/>
            <a:chExt cx="296175" cy="296175"/>
          </a:xfrm>
        </p:grpSpPr>
        <p:sp>
          <p:nvSpPr>
            <p:cNvPr id="6824" name="Google Shape;6824;p7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1"/>
          <p:cNvGrpSpPr/>
          <p:nvPr/>
        </p:nvGrpSpPr>
        <p:grpSpPr>
          <a:xfrm>
            <a:off x="7092856" y="1379667"/>
            <a:ext cx="307231" cy="348690"/>
            <a:chOff x="2423775" y="3226875"/>
            <a:chExt cx="259925" cy="295000"/>
          </a:xfrm>
        </p:grpSpPr>
        <p:sp>
          <p:nvSpPr>
            <p:cNvPr id="6832" name="Google Shape;6832;p7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1"/>
          <p:cNvGrpSpPr/>
          <p:nvPr/>
        </p:nvGrpSpPr>
        <p:grpSpPr>
          <a:xfrm>
            <a:off x="7070043" y="1820952"/>
            <a:ext cx="352857" cy="347301"/>
            <a:chOff x="2404875" y="3592725"/>
            <a:chExt cx="298525" cy="293825"/>
          </a:xfrm>
        </p:grpSpPr>
        <p:sp>
          <p:nvSpPr>
            <p:cNvPr id="6836" name="Google Shape;6836;p7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1"/>
          <p:cNvGrpSpPr/>
          <p:nvPr/>
        </p:nvGrpSpPr>
        <p:grpSpPr>
          <a:xfrm>
            <a:off x="7070974" y="2266517"/>
            <a:ext cx="350995" cy="349133"/>
            <a:chOff x="2404875" y="3955825"/>
            <a:chExt cx="296950" cy="295375"/>
          </a:xfrm>
        </p:grpSpPr>
        <p:sp>
          <p:nvSpPr>
            <p:cNvPr id="6840" name="Google Shape;6840;p7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1"/>
          <p:cNvGrpSpPr/>
          <p:nvPr/>
        </p:nvGrpSpPr>
        <p:grpSpPr>
          <a:xfrm>
            <a:off x="5764954" y="2730711"/>
            <a:ext cx="349163" cy="350079"/>
            <a:chOff x="4263650" y="3235150"/>
            <a:chExt cx="295400" cy="296175"/>
          </a:xfrm>
        </p:grpSpPr>
        <p:sp>
          <p:nvSpPr>
            <p:cNvPr id="6845" name="Google Shape;6845;p7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762634" y="3189872"/>
            <a:ext cx="353802" cy="327739"/>
            <a:chOff x="4266025" y="3609275"/>
            <a:chExt cx="299325" cy="277275"/>
          </a:xfrm>
        </p:grpSpPr>
        <p:sp>
          <p:nvSpPr>
            <p:cNvPr id="6851" name="Google Shape;6851;p7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1"/>
          <p:cNvGrpSpPr/>
          <p:nvPr/>
        </p:nvGrpSpPr>
        <p:grpSpPr>
          <a:xfrm>
            <a:off x="5763092" y="3655259"/>
            <a:ext cx="352886" cy="349133"/>
            <a:chOff x="4263650" y="3963700"/>
            <a:chExt cx="298550" cy="295375"/>
          </a:xfrm>
        </p:grpSpPr>
        <p:sp>
          <p:nvSpPr>
            <p:cNvPr id="6854" name="Google Shape;6854;p7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1"/>
          <p:cNvGrpSpPr/>
          <p:nvPr/>
        </p:nvGrpSpPr>
        <p:grpSpPr>
          <a:xfrm>
            <a:off x="8041429" y="2730711"/>
            <a:ext cx="226264" cy="350079"/>
            <a:chOff x="6164975" y="3211525"/>
            <a:chExt cx="191425" cy="296175"/>
          </a:xfrm>
        </p:grpSpPr>
        <p:sp>
          <p:nvSpPr>
            <p:cNvPr id="6862" name="Google Shape;6862;p7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1"/>
          <p:cNvGrpSpPr/>
          <p:nvPr/>
        </p:nvGrpSpPr>
        <p:grpSpPr>
          <a:xfrm>
            <a:off x="5303466" y="1378987"/>
            <a:ext cx="352886" cy="350049"/>
            <a:chOff x="946175" y="3253275"/>
            <a:chExt cx="298550" cy="296150"/>
          </a:xfrm>
        </p:grpSpPr>
        <p:sp>
          <p:nvSpPr>
            <p:cNvPr id="6870" name="Google Shape;6870;p7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1"/>
          <p:cNvGrpSpPr/>
          <p:nvPr/>
        </p:nvGrpSpPr>
        <p:grpSpPr>
          <a:xfrm>
            <a:off x="5304397" y="1820951"/>
            <a:ext cx="351024" cy="347301"/>
            <a:chOff x="946175" y="3619500"/>
            <a:chExt cx="296975" cy="293825"/>
          </a:xfrm>
        </p:grpSpPr>
        <p:sp>
          <p:nvSpPr>
            <p:cNvPr id="6876" name="Google Shape;6876;p7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1"/>
          <p:cNvGrpSpPr/>
          <p:nvPr/>
        </p:nvGrpSpPr>
        <p:grpSpPr>
          <a:xfrm>
            <a:off x="5303939" y="2265585"/>
            <a:ext cx="351940" cy="350995"/>
            <a:chOff x="944600" y="3981825"/>
            <a:chExt cx="297750" cy="296950"/>
          </a:xfrm>
        </p:grpSpPr>
        <p:sp>
          <p:nvSpPr>
            <p:cNvPr id="6883" name="Google Shape;6883;p7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1"/>
          <p:cNvGrpSpPr/>
          <p:nvPr/>
        </p:nvGrpSpPr>
        <p:grpSpPr>
          <a:xfrm>
            <a:off x="7520875" y="1379445"/>
            <a:ext cx="350079" cy="349133"/>
            <a:chOff x="2768750" y="3227275"/>
            <a:chExt cx="296175" cy="295375"/>
          </a:xfrm>
        </p:grpSpPr>
        <p:sp>
          <p:nvSpPr>
            <p:cNvPr id="6888" name="Google Shape;6888;p7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1"/>
          <p:cNvGrpSpPr/>
          <p:nvPr/>
        </p:nvGrpSpPr>
        <p:grpSpPr>
          <a:xfrm>
            <a:off x="7541826" y="1820317"/>
            <a:ext cx="308177" cy="348572"/>
            <a:chOff x="2786075" y="3591800"/>
            <a:chExt cx="260725" cy="294900"/>
          </a:xfrm>
        </p:grpSpPr>
        <p:sp>
          <p:nvSpPr>
            <p:cNvPr id="6897" name="Google Shape;6897;p7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1"/>
          <p:cNvGrpSpPr/>
          <p:nvPr/>
        </p:nvGrpSpPr>
        <p:grpSpPr>
          <a:xfrm>
            <a:off x="7582324" y="2266044"/>
            <a:ext cx="227180" cy="350079"/>
            <a:chOff x="2819150" y="3955025"/>
            <a:chExt cx="192200" cy="296175"/>
          </a:xfrm>
        </p:grpSpPr>
        <p:sp>
          <p:nvSpPr>
            <p:cNvPr id="6903" name="Google Shape;6903;p7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1"/>
          <p:cNvGrpSpPr/>
          <p:nvPr/>
        </p:nvGrpSpPr>
        <p:grpSpPr>
          <a:xfrm>
            <a:off x="6206097" y="2731642"/>
            <a:ext cx="349133" cy="348217"/>
            <a:chOff x="4629125" y="3235150"/>
            <a:chExt cx="295375" cy="294600"/>
          </a:xfrm>
        </p:grpSpPr>
        <p:sp>
          <p:nvSpPr>
            <p:cNvPr id="6908" name="Google Shape;6908;p7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1"/>
          <p:cNvGrpSpPr/>
          <p:nvPr/>
        </p:nvGrpSpPr>
        <p:grpSpPr>
          <a:xfrm>
            <a:off x="6206082" y="3179175"/>
            <a:ext cx="349163" cy="349133"/>
            <a:chOff x="4628325" y="3599825"/>
            <a:chExt cx="295400" cy="295375"/>
          </a:xfrm>
        </p:grpSpPr>
        <p:sp>
          <p:nvSpPr>
            <p:cNvPr id="6914" name="Google Shape;6914;p7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1"/>
          <p:cNvGrpSpPr/>
          <p:nvPr/>
        </p:nvGrpSpPr>
        <p:grpSpPr>
          <a:xfrm>
            <a:off x="6227033" y="3654786"/>
            <a:ext cx="307261" cy="350079"/>
            <a:chOff x="4645650" y="3962900"/>
            <a:chExt cx="259950" cy="296175"/>
          </a:xfrm>
        </p:grpSpPr>
        <p:sp>
          <p:nvSpPr>
            <p:cNvPr id="6927" name="Google Shape;6927;p7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71"/>
          <p:cNvGrpSpPr/>
          <p:nvPr/>
        </p:nvGrpSpPr>
        <p:grpSpPr>
          <a:xfrm>
            <a:off x="7979994" y="3179648"/>
            <a:ext cx="349133" cy="348188"/>
            <a:chOff x="6143725" y="3582500"/>
            <a:chExt cx="295375" cy="294575"/>
          </a:xfrm>
        </p:grpSpPr>
        <p:sp>
          <p:nvSpPr>
            <p:cNvPr id="6934" name="Google Shape;6934;p7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1"/>
          <p:cNvGrpSpPr/>
          <p:nvPr/>
        </p:nvGrpSpPr>
        <p:grpSpPr>
          <a:xfrm>
            <a:off x="5748820" y="1378987"/>
            <a:ext cx="350995" cy="350049"/>
            <a:chOff x="1310075" y="3253275"/>
            <a:chExt cx="296950" cy="296150"/>
          </a:xfrm>
        </p:grpSpPr>
        <p:sp>
          <p:nvSpPr>
            <p:cNvPr id="6942" name="Google Shape;6942;p7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5" name="Google Shape;6945;p71"/>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71"/>
          <p:cNvGrpSpPr/>
          <p:nvPr/>
        </p:nvGrpSpPr>
        <p:grpSpPr>
          <a:xfrm>
            <a:off x="5748347" y="2265246"/>
            <a:ext cx="351941" cy="351675"/>
            <a:chOff x="1310075" y="3980250"/>
            <a:chExt cx="297750" cy="297525"/>
          </a:xfrm>
        </p:grpSpPr>
        <p:sp>
          <p:nvSpPr>
            <p:cNvPr id="6947" name="Google Shape;6947;p7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8013136" y="1379445"/>
            <a:ext cx="266305" cy="349133"/>
            <a:chOff x="3167275" y="3227275"/>
            <a:chExt cx="225300" cy="295375"/>
          </a:xfrm>
        </p:grpSpPr>
        <p:sp>
          <p:nvSpPr>
            <p:cNvPr id="6952" name="Google Shape;6952;p7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7" name="Google Shape;6957;p71"/>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1"/>
          <p:cNvGrpSpPr/>
          <p:nvPr/>
        </p:nvGrpSpPr>
        <p:grpSpPr>
          <a:xfrm>
            <a:off x="7970318" y="2266502"/>
            <a:ext cx="351940" cy="349163"/>
            <a:chOff x="3133425" y="3955025"/>
            <a:chExt cx="297750" cy="295400"/>
          </a:xfrm>
        </p:grpSpPr>
        <p:sp>
          <p:nvSpPr>
            <p:cNvPr id="6959" name="Google Shape;6959;p7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1"/>
          <p:cNvGrpSpPr/>
          <p:nvPr/>
        </p:nvGrpSpPr>
        <p:grpSpPr>
          <a:xfrm>
            <a:off x="6650491" y="2730090"/>
            <a:ext cx="350079" cy="351320"/>
            <a:chOff x="4991425" y="3234750"/>
            <a:chExt cx="296175" cy="297225"/>
          </a:xfrm>
        </p:grpSpPr>
        <p:sp>
          <p:nvSpPr>
            <p:cNvPr id="6963" name="Google Shape;6963;p7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1"/>
          <p:cNvGrpSpPr/>
          <p:nvPr/>
        </p:nvGrpSpPr>
        <p:grpSpPr>
          <a:xfrm>
            <a:off x="6650491" y="3199653"/>
            <a:ext cx="350079" cy="308177"/>
            <a:chOff x="4991425" y="3617150"/>
            <a:chExt cx="296175" cy="260725"/>
          </a:xfrm>
        </p:grpSpPr>
        <p:sp>
          <p:nvSpPr>
            <p:cNvPr id="6970" name="Google Shape;6970;p7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1"/>
          <p:cNvGrpSpPr/>
          <p:nvPr/>
        </p:nvGrpSpPr>
        <p:grpSpPr>
          <a:xfrm>
            <a:off x="6727764" y="3655244"/>
            <a:ext cx="195532" cy="349163"/>
            <a:chOff x="5056800" y="3962900"/>
            <a:chExt cx="165425" cy="295400"/>
          </a:xfrm>
        </p:grpSpPr>
        <p:sp>
          <p:nvSpPr>
            <p:cNvPr id="6978" name="Google Shape;6978;p7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1"/>
          <p:cNvGrpSpPr/>
          <p:nvPr/>
        </p:nvGrpSpPr>
        <p:grpSpPr>
          <a:xfrm>
            <a:off x="7979062" y="3655260"/>
            <a:ext cx="350995" cy="349133"/>
            <a:chOff x="6168925" y="3936925"/>
            <a:chExt cx="296950" cy="295375"/>
          </a:xfrm>
        </p:grpSpPr>
        <p:sp>
          <p:nvSpPr>
            <p:cNvPr id="6982" name="Google Shape;6982;p7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192781" y="1372332"/>
            <a:ext cx="348188" cy="349133"/>
            <a:chOff x="1674750" y="3254050"/>
            <a:chExt cx="294575" cy="295375"/>
          </a:xfrm>
        </p:grpSpPr>
        <p:sp>
          <p:nvSpPr>
            <p:cNvPr id="6989" name="Google Shape;6989;p7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1"/>
          <p:cNvGrpSpPr/>
          <p:nvPr/>
        </p:nvGrpSpPr>
        <p:grpSpPr>
          <a:xfrm>
            <a:off x="6207177" y="1820035"/>
            <a:ext cx="319347" cy="349133"/>
            <a:chOff x="1687350" y="3618725"/>
            <a:chExt cx="270175" cy="295375"/>
          </a:xfrm>
        </p:grpSpPr>
        <p:sp>
          <p:nvSpPr>
            <p:cNvPr id="6993" name="Google Shape;6993;p7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6190880" y="2266516"/>
            <a:ext cx="351940" cy="349133"/>
            <a:chOff x="1672375" y="3982600"/>
            <a:chExt cx="297750" cy="295375"/>
          </a:xfrm>
        </p:grpSpPr>
        <p:sp>
          <p:nvSpPr>
            <p:cNvPr id="6997" name="Google Shape;6997;p7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1"/>
          <p:cNvGrpSpPr/>
          <p:nvPr/>
        </p:nvGrpSpPr>
        <p:grpSpPr>
          <a:xfrm>
            <a:off x="4882872" y="2730711"/>
            <a:ext cx="350079" cy="350079"/>
            <a:chOff x="3497300" y="3227275"/>
            <a:chExt cx="296175" cy="296175"/>
          </a:xfrm>
        </p:grpSpPr>
        <p:sp>
          <p:nvSpPr>
            <p:cNvPr id="7001" name="Google Shape;7001;p7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1"/>
          <p:cNvGrpSpPr/>
          <p:nvPr/>
        </p:nvGrpSpPr>
        <p:grpSpPr>
          <a:xfrm>
            <a:off x="4883345" y="3180106"/>
            <a:ext cx="349133" cy="347272"/>
            <a:chOff x="3497300" y="3591950"/>
            <a:chExt cx="295375" cy="293800"/>
          </a:xfrm>
        </p:grpSpPr>
        <p:sp>
          <p:nvSpPr>
            <p:cNvPr id="7010" name="Google Shape;7010;p7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1"/>
          <p:cNvGrpSpPr/>
          <p:nvPr/>
        </p:nvGrpSpPr>
        <p:grpSpPr>
          <a:xfrm>
            <a:off x="4883345" y="3655244"/>
            <a:ext cx="349133" cy="349163"/>
            <a:chOff x="3497300" y="3955025"/>
            <a:chExt cx="295375" cy="295400"/>
          </a:xfrm>
        </p:grpSpPr>
        <p:sp>
          <p:nvSpPr>
            <p:cNvPr id="7019" name="Google Shape;7019;p7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107917" y="2731435"/>
            <a:ext cx="327739" cy="348631"/>
            <a:chOff x="5364750" y="3235150"/>
            <a:chExt cx="277275" cy="294950"/>
          </a:xfrm>
        </p:grpSpPr>
        <p:sp>
          <p:nvSpPr>
            <p:cNvPr id="7023" name="Google Shape;7023;p7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96274" y="3177771"/>
            <a:ext cx="351024" cy="351941"/>
            <a:chOff x="5355300" y="3598250"/>
            <a:chExt cx="296975" cy="297750"/>
          </a:xfrm>
        </p:grpSpPr>
        <p:sp>
          <p:nvSpPr>
            <p:cNvPr id="7032" name="Google Shape;7032;p7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1"/>
          <p:cNvGrpSpPr/>
          <p:nvPr/>
        </p:nvGrpSpPr>
        <p:grpSpPr>
          <a:xfrm>
            <a:off x="7100470" y="3716693"/>
            <a:ext cx="342632" cy="226264"/>
            <a:chOff x="5358450" y="4015675"/>
            <a:chExt cx="289875" cy="191425"/>
          </a:xfrm>
        </p:grpSpPr>
        <p:sp>
          <p:nvSpPr>
            <p:cNvPr id="7041" name="Google Shape;7041;p7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1"/>
          <p:cNvGrpSpPr/>
          <p:nvPr/>
        </p:nvGrpSpPr>
        <p:grpSpPr>
          <a:xfrm>
            <a:off x="6226953" y="4099224"/>
            <a:ext cx="351024" cy="325464"/>
            <a:chOff x="6543825" y="3202075"/>
            <a:chExt cx="296975" cy="275350"/>
          </a:xfrm>
        </p:grpSpPr>
        <p:sp>
          <p:nvSpPr>
            <p:cNvPr id="7046" name="Google Shape;7046;p7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1"/>
          <p:cNvGrpSpPr/>
          <p:nvPr/>
        </p:nvGrpSpPr>
        <p:grpSpPr>
          <a:xfrm>
            <a:off x="6633934" y="1378972"/>
            <a:ext cx="350079" cy="350079"/>
            <a:chOff x="2037825" y="3254050"/>
            <a:chExt cx="296175" cy="296175"/>
          </a:xfrm>
        </p:grpSpPr>
        <p:sp>
          <p:nvSpPr>
            <p:cNvPr id="7054" name="Google Shape;7054;p7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1"/>
          <p:cNvGrpSpPr/>
          <p:nvPr/>
        </p:nvGrpSpPr>
        <p:grpSpPr>
          <a:xfrm>
            <a:off x="6632072" y="1820139"/>
            <a:ext cx="353802" cy="348926"/>
            <a:chOff x="2034675" y="3617925"/>
            <a:chExt cx="299325" cy="295200"/>
          </a:xfrm>
        </p:grpSpPr>
        <p:sp>
          <p:nvSpPr>
            <p:cNvPr id="7061" name="Google Shape;7061;p7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1"/>
          <p:cNvGrpSpPr/>
          <p:nvPr/>
        </p:nvGrpSpPr>
        <p:grpSpPr>
          <a:xfrm>
            <a:off x="6633934" y="2266516"/>
            <a:ext cx="350079" cy="349133"/>
            <a:chOff x="2037825" y="3981825"/>
            <a:chExt cx="296175" cy="295375"/>
          </a:xfrm>
        </p:grpSpPr>
        <p:sp>
          <p:nvSpPr>
            <p:cNvPr id="7067" name="Google Shape;7067;p7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1"/>
          <p:cNvGrpSpPr/>
          <p:nvPr/>
        </p:nvGrpSpPr>
        <p:grpSpPr>
          <a:xfrm>
            <a:off x="5318952" y="2762832"/>
            <a:ext cx="350079" cy="285837"/>
            <a:chOff x="3860400" y="3254050"/>
            <a:chExt cx="296175" cy="241825"/>
          </a:xfrm>
        </p:grpSpPr>
        <p:sp>
          <p:nvSpPr>
            <p:cNvPr id="7071" name="Google Shape;7071;p7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1"/>
          <p:cNvGrpSpPr/>
          <p:nvPr/>
        </p:nvGrpSpPr>
        <p:grpSpPr>
          <a:xfrm>
            <a:off x="5318479" y="3178702"/>
            <a:ext cx="351024" cy="350079"/>
            <a:chOff x="3859600" y="3591950"/>
            <a:chExt cx="296975" cy="296175"/>
          </a:xfrm>
        </p:grpSpPr>
        <p:sp>
          <p:nvSpPr>
            <p:cNvPr id="7079" name="Google Shape;7079;p7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1"/>
          <p:cNvGrpSpPr/>
          <p:nvPr/>
        </p:nvGrpSpPr>
        <p:grpSpPr>
          <a:xfrm>
            <a:off x="5318952" y="3654786"/>
            <a:ext cx="350079" cy="350079"/>
            <a:chOff x="3860400" y="3955025"/>
            <a:chExt cx="296175" cy="296175"/>
          </a:xfrm>
        </p:grpSpPr>
        <p:sp>
          <p:nvSpPr>
            <p:cNvPr id="7083" name="Google Shape;7083;p7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1"/>
          <p:cNvGrpSpPr/>
          <p:nvPr/>
        </p:nvGrpSpPr>
        <p:grpSpPr>
          <a:xfrm>
            <a:off x="7534167" y="2731184"/>
            <a:ext cx="355664" cy="349133"/>
            <a:chOff x="5716825" y="3235950"/>
            <a:chExt cx="300900" cy="295375"/>
          </a:xfrm>
        </p:grpSpPr>
        <p:sp>
          <p:nvSpPr>
            <p:cNvPr id="7089" name="Google Shape;7089;p7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1"/>
          <p:cNvGrpSpPr/>
          <p:nvPr/>
        </p:nvGrpSpPr>
        <p:grpSpPr>
          <a:xfrm>
            <a:off x="7547199" y="3189872"/>
            <a:ext cx="329601" cy="327739"/>
            <a:chOff x="5727850" y="3609275"/>
            <a:chExt cx="278850" cy="277275"/>
          </a:xfrm>
        </p:grpSpPr>
        <p:sp>
          <p:nvSpPr>
            <p:cNvPr id="7094" name="Google Shape;7094;p7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1"/>
          <p:cNvGrpSpPr/>
          <p:nvPr/>
        </p:nvGrpSpPr>
        <p:grpSpPr>
          <a:xfrm>
            <a:off x="7558383" y="3655259"/>
            <a:ext cx="307231" cy="349133"/>
            <a:chOff x="5736525" y="3963700"/>
            <a:chExt cx="259925" cy="295375"/>
          </a:xfrm>
        </p:grpSpPr>
        <p:sp>
          <p:nvSpPr>
            <p:cNvPr id="7100" name="Google Shape;7100;p7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1"/>
          <p:cNvGrpSpPr/>
          <p:nvPr/>
        </p:nvGrpSpPr>
        <p:grpSpPr>
          <a:xfrm>
            <a:off x="6649963" y="4104585"/>
            <a:ext cx="351024" cy="350079"/>
            <a:chOff x="6553275" y="3604550"/>
            <a:chExt cx="296975" cy="296175"/>
          </a:xfrm>
        </p:grpSpPr>
        <p:sp>
          <p:nvSpPr>
            <p:cNvPr id="7108" name="Google Shape;7108;p7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71"/>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115" name="Google Shape;7115;p71"/>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67758B5-0C3E-E6D0-4E5B-684D64CD9C75}"/>
              </a:ext>
            </a:extLst>
          </p:cNvPr>
          <p:cNvSpPr>
            <a:spLocks noGrp="1"/>
          </p:cNvSpPr>
          <p:nvPr>
            <p:ph type="subTitle" idx="1"/>
          </p:nvPr>
        </p:nvSpPr>
        <p:spPr/>
        <p:txBody>
          <a:bodyPr/>
          <a:lstStyle/>
          <a:p>
            <a:pPr>
              <a:spcBef>
                <a:spcPts val="600"/>
              </a:spcBef>
            </a:pPr>
            <a:r>
              <a:rPr lang="vi-VN" sz="1600"/>
              <a:t>Dữ liệu: Tập dữ liệu hình ảnh MRI của bệnh nhân và không có khối u não.</a:t>
            </a:r>
            <a:endParaRPr lang="en-US" sz="1600"/>
          </a:p>
          <a:p>
            <a:pPr>
              <a:spcBef>
                <a:spcPts val="600"/>
              </a:spcBef>
            </a:pPr>
            <a:r>
              <a:rPr lang="vi-VN" sz="1600"/>
              <a:t>Các thuật toán máy học: Đặc biệt là các mô hình học sâu như Convolutional Neural Networks (CNNs), được sử dụng để xử lý và học từ hình ảnh MRI.</a:t>
            </a:r>
          </a:p>
          <a:p>
            <a:pPr>
              <a:spcBef>
                <a:spcPts val="600"/>
              </a:spcBef>
            </a:pPr>
            <a:r>
              <a:rPr lang="vi-VN" sz="1600"/>
              <a:t>Các kỹ thuật tiền xử lý dữ liệu: Bao gồm cả các phương pháp như Data Augmentation để tăng cường dữ liệu, và các phương pháp khác như chuẩn hóa hình ảnh, lọc nhiễu.</a:t>
            </a:r>
          </a:p>
          <a:p>
            <a:pPr>
              <a:spcBef>
                <a:spcPts val="600"/>
              </a:spcBef>
            </a:pPr>
            <a:r>
              <a:rPr lang="vi-VN" sz="1600"/>
              <a:t>Hệ thống đánh giá: Bao gồm cả các phép đo độ chính xác và các phép đo khác để đánh giá hiệu suất của mô hình.</a:t>
            </a:r>
          </a:p>
          <a:p>
            <a:endParaRPr lang="vi-VN" dirty="0"/>
          </a:p>
        </p:txBody>
      </p:sp>
      <p:sp>
        <p:nvSpPr>
          <p:cNvPr id="3" name="Title 2">
            <a:extLst>
              <a:ext uri="{FF2B5EF4-FFF2-40B4-BE49-F238E27FC236}">
                <a16:creationId xmlns:a16="http://schemas.microsoft.com/office/drawing/2014/main" id="{15DB6370-D249-E20F-AABD-A1FFCFBA9737}"/>
              </a:ext>
            </a:extLst>
          </p:cNvPr>
          <p:cNvSpPr>
            <a:spLocks noGrp="1"/>
          </p:cNvSpPr>
          <p:nvPr>
            <p:ph type="title"/>
          </p:nvPr>
        </p:nvSpPr>
        <p:spPr>
          <a:xfrm>
            <a:off x="714300" y="304800"/>
            <a:ext cx="7715400" cy="468000"/>
          </a:xfrm>
        </p:spPr>
        <p:txBody>
          <a:bodyPr/>
          <a:lstStyle/>
          <a:p>
            <a:r>
              <a:rPr lang="vi-VN" dirty="0">
                <a:latin typeface="+mn-lt"/>
              </a:rPr>
              <a:t>ĐỐI TƯỢNG NGHIÊN CỨU</a:t>
            </a:r>
          </a:p>
        </p:txBody>
      </p:sp>
    </p:spTree>
    <p:extLst>
      <p:ext uri="{BB962C8B-B14F-4D97-AF65-F5344CB8AC3E}">
        <p14:creationId xmlns:p14="http://schemas.microsoft.com/office/powerpoint/2010/main" val="1640515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9"/>
        <p:cNvGrpSpPr/>
        <p:nvPr/>
      </p:nvGrpSpPr>
      <p:grpSpPr>
        <a:xfrm>
          <a:off x="0" y="0"/>
          <a:ext cx="0" cy="0"/>
          <a:chOff x="0" y="0"/>
          <a:chExt cx="0" cy="0"/>
        </a:xfrm>
      </p:grpSpPr>
      <p:grpSp>
        <p:nvGrpSpPr>
          <p:cNvPr id="7120" name="Google Shape;7120;p72"/>
          <p:cNvGrpSpPr/>
          <p:nvPr/>
        </p:nvGrpSpPr>
        <p:grpSpPr>
          <a:xfrm>
            <a:off x="877057" y="1380546"/>
            <a:ext cx="294401" cy="353645"/>
            <a:chOff x="-35814600" y="3202075"/>
            <a:chExt cx="242625" cy="291450"/>
          </a:xfrm>
        </p:grpSpPr>
        <p:sp>
          <p:nvSpPr>
            <p:cNvPr id="7121" name="Google Shape;7121;p7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2"/>
          <p:cNvGrpSpPr/>
          <p:nvPr/>
        </p:nvGrpSpPr>
        <p:grpSpPr>
          <a:xfrm>
            <a:off x="847435" y="1821466"/>
            <a:ext cx="353645" cy="353888"/>
            <a:chOff x="-35839800" y="3561025"/>
            <a:chExt cx="291450" cy="291650"/>
          </a:xfrm>
        </p:grpSpPr>
        <p:sp>
          <p:nvSpPr>
            <p:cNvPr id="7129" name="Google Shape;7129;p7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72"/>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72"/>
          <p:cNvGrpSpPr/>
          <p:nvPr/>
        </p:nvGrpSpPr>
        <p:grpSpPr>
          <a:xfrm>
            <a:off x="3084980" y="1380546"/>
            <a:ext cx="353645" cy="353645"/>
            <a:chOff x="-34003850" y="3227275"/>
            <a:chExt cx="291450" cy="291450"/>
          </a:xfrm>
        </p:grpSpPr>
        <p:sp>
          <p:nvSpPr>
            <p:cNvPr id="7138" name="Google Shape;7138;p7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3084510" y="1821238"/>
            <a:ext cx="354586" cy="354343"/>
            <a:chOff x="-34004625" y="3585850"/>
            <a:chExt cx="292225" cy="292025"/>
          </a:xfrm>
        </p:grpSpPr>
        <p:sp>
          <p:nvSpPr>
            <p:cNvPr id="7144" name="Google Shape;7144;p7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2"/>
          <p:cNvGrpSpPr/>
          <p:nvPr/>
        </p:nvGrpSpPr>
        <p:grpSpPr>
          <a:xfrm>
            <a:off x="3084025" y="2256439"/>
            <a:ext cx="355557" cy="354616"/>
            <a:chOff x="-34005425" y="3945575"/>
            <a:chExt cx="293025" cy="292250"/>
          </a:xfrm>
        </p:grpSpPr>
        <p:sp>
          <p:nvSpPr>
            <p:cNvPr id="7150" name="Google Shape;7150;p7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2"/>
          <p:cNvGrpSpPr/>
          <p:nvPr/>
        </p:nvGrpSpPr>
        <p:grpSpPr>
          <a:xfrm>
            <a:off x="1731124" y="2729615"/>
            <a:ext cx="358408" cy="355557"/>
            <a:chOff x="-32174975" y="3192625"/>
            <a:chExt cx="295375" cy="293025"/>
          </a:xfrm>
        </p:grpSpPr>
        <p:sp>
          <p:nvSpPr>
            <p:cNvPr id="7154" name="Google Shape;7154;p7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72"/>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72"/>
          <p:cNvGrpSpPr/>
          <p:nvPr/>
        </p:nvGrpSpPr>
        <p:grpSpPr>
          <a:xfrm>
            <a:off x="3970274" y="2730570"/>
            <a:ext cx="354586" cy="353645"/>
            <a:chOff x="-30345325" y="3184750"/>
            <a:chExt cx="292225" cy="291450"/>
          </a:xfrm>
        </p:grpSpPr>
        <p:sp>
          <p:nvSpPr>
            <p:cNvPr id="7161" name="Google Shape;7161;p7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2"/>
          <p:cNvGrpSpPr/>
          <p:nvPr/>
        </p:nvGrpSpPr>
        <p:grpSpPr>
          <a:xfrm>
            <a:off x="1295026" y="1380546"/>
            <a:ext cx="353645" cy="353645"/>
            <a:chOff x="-35481425" y="3202075"/>
            <a:chExt cx="291450" cy="291450"/>
          </a:xfrm>
        </p:grpSpPr>
        <p:sp>
          <p:nvSpPr>
            <p:cNvPr id="7167" name="Google Shape;7167;p7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294556" y="1822072"/>
            <a:ext cx="354586" cy="352675"/>
            <a:chOff x="-35482200" y="3561225"/>
            <a:chExt cx="292225" cy="290650"/>
          </a:xfrm>
        </p:grpSpPr>
        <p:sp>
          <p:nvSpPr>
            <p:cNvPr id="7175" name="Google Shape;7175;p7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1295026" y="2256940"/>
            <a:ext cx="353645" cy="353615"/>
            <a:chOff x="-35481425" y="3919600"/>
            <a:chExt cx="291450" cy="291425"/>
          </a:xfrm>
        </p:grpSpPr>
        <p:sp>
          <p:nvSpPr>
            <p:cNvPr id="7179" name="Google Shape;7179;p7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3530661" y="1381031"/>
            <a:ext cx="357468" cy="352675"/>
            <a:chOff x="-33645475" y="3228075"/>
            <a:chExt cx="294600" cy="290650"/>
          </a:xfrm>
        </p:grpSpPr>
        <p:sp>
          <p:nvSpPr>
            <p:cNvPr id="7188" name="Google Shape;7188;p7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2"/>
          <p:cNvGrpSpPr/>
          <p:nvPr/>
        </p:nvGrpSpPr>
        <p:grpSpPr>
          <a:xfrm>
            <a:off x="3531631" y="1821116"/>
            <a:ext cx="355526" cy="354586"/>
            <a:chOff x="-33646250" y="3586425"/>
            <a:chExt cx="293000" cy="292225"/>
          </a:xfrm>
        </p:grpSpPr>
        <p:sp>
          <p:nvSpPr>
            <p:cNvPr id="7196" name="Google Shape;7196;p7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2"/>
          <p:cNvGrpSpPr/>
          <p:nvPr/>
        </p:nvGrpSpPr>
        <p:grpSpPr>
          <a:xfrm>
            <a:off x="3532101" y="2255969"/>
            <a:ext cx="354586" cy="355557"/>
            <a:chOff x="-33645475" y="3944800"/>
            <a:chExt cx="292225" cy="293025"/>
          </a:xfrm>
        </p:grpSpPr>
        <p:sp>
          <p:nvSpPr>
            <p:cNvPr id="7199" name="Google Shape;7199;p7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2"/>
          <p:cNvGrpSpPr/>
          <p:nvPr/>
        </p:nvGrpSpPr>
        <p:grpSpPr>
          <a:xfrm>
            <a:off x="2185320" y="2729706"/>
            <a:ext cx="352675" cy="355375"/>
            <a:chOff x="-31809525" y="3192625"/>
            <a:chExt cx="290650" cy="292875"/>
          </a:xfrm>
        </p:grpSpPr>
        <p:sp>
          <p:nvSpPr>
            <p:cNvPr id="7210" name="Google Shape;7210;p7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2"/>
          <p:cNvGrpSpPr/>
          <p:nvPr/>
        </p:nvGrpSpPr>
        <p:grpSpPr>
          <a:xfrm>
            <a:off x="2184835" y="3200258"/>
            <a:ext cx="353645" cy="355557"/>
            <a:chOff x="-31811100" y="3550975"/>
            <a:chExt cx="291450" cy="293025"/>
          </a:xfrm>
        </p:grpSpPr>
        <p:sp>
          <p:nvSpPr>
            <p:cNvPr id="7215" name="Google Shape;7215;p7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2178631" y="3664562"/>
            <a:ext cx="366052" cy="356831"/>
            <a:chOff x="-31817400" y="3910025"/>
            <a:chExt cx="301675" cy="294075"/>
          </a:xfrm>
        </p:grpSpPr>
        <p:sp>
          <p:nvSpPr>
            <p:cNvPr id="7223" name="Google Shape;7223;p7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970259" y="3200743"/>
            <a:ext cx="354616" cy="354586"/>
            <a:chOff x="-30354000" y="3569100"/>
            <a:chExt cx="292250" cy="292225"/>
          </a:xfrm>
        </p:grpSpPr>
        <p:sp>
          <p:nvSpPr>
            <p:cNvPr id="7227" name="Google Shape;7227;p7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2"/>
          <p:cNvGrpSpPr/>
          <p:nvPr/>
        </p:nvGrpSpPr>
        <p:grpSpPr>
          <a:xfrm>
            <a:off x="1748837" y="1380546"/>
            <a:ext cx="342148" cy="353645"/>
            <a:chOff x="-35118325" y="3202075"/>
            <a:chExt cx="281975" cy="291450"/>
          </a:xfrm>
        </p:grpSpPr>
        <p:sp>
          <p:nvSpPr>
            <p:cNvPr id="7234" name="Google Shape;7234;p7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2"/>
          <p:cNvGrpSpPr/>
          <p:nvPr/>
        </p:nvGrpSpPr>
        <p:grpSpPr>
          <a:xfrm>
            <a:off x="1742618" y="1821799"/>
            <a:ext cx="354586" cy="353221"/>
            <a:chOff x="-35123050" y="3561225"/>
            <a:chExt cx="292225" cy="291100"/>
          </a:xfrm>
        </p:grpSpPr>
        <p:sp>
          <p:nvSpPr>
            <p:cNvPr id="7239" name="Google Shape;7239;p7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2"/>
          <p:cNvGrpSpPr/>
          <p:nvPr/>
        </p:nvGrpSpPr>
        <p:grpSpPr>
          <a:xfrm>
            <a:off x="1784677" y="2256940"/>
            <a:ext cx="270467" cy="353615"/>
            <a:chOff x="-35089175" y="3919600"/>
            <a:chExt cx="222900" cy="291425"/>
          </a:xfrm>
        </p:grpSpPr>
        <p:sp>
          <p:nvSpPr>
            <p:cNvPr id="7242" name="Google Shape;7242;p7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2"/>
          <p:cNvGrpSpPr/>
          <p:nvPr/>
        </p:nvGrpSpPr>
        <p:grpSpPr>
          <a:xfrm>
            <a:off x="3981673" y="1380303"/>
            <a:ext cx="336445" cy="354131"/>
            <a:chOff x="-33277650" y="3226875"/>
            <a:chExt cx="277275" cy="291850"/>
          </a:xfrm>
        </p:grpSpPr>
        <p:sp>
          <p:nvSpPr>
            <p:cNvPr id="7245" name="Google Shape;7245;p7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3973073" y="1821587"/>
            <a:ext cx="353645" cy="353645"/>
            <a:chOff x="-33286325" y="3586425"/>
            <a:chExt cx="291450" cy="291450"/>
          </a:xfrm>
        </p:grpSpPr>
        <p:sp>
          <p:nvSpPr>
            <p:cNvPr id="7253" name="Google Shape;7253;p7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2"/>
          <p:cNvGrpSpPr/>
          <p:nvPr/>
        </p:nvGrpSpPr>
        <p:grpSpPr>
          <a:xfrm>
            <a:off x="3973073" y="2255969"/>
            <a:ext cx="353645" cy="355557"/>
            <a:chOff x="-33286325" y="3944800"/>
            <a:chExt cx="291450" cy="293025"/>
          </a:xfrm>
        </p:grpSpPr>
        <p:sp>
          <p:nvSpPr>
            <p:cNvPr id="7259" name="Google Shape;7259;p7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2631470" y="2729129"/>
            <a:ext cx="353645" cy="356527"/>
            <a:chOff x="-31452725" y="3191825"/>
            <a:chExt cx="291450" cy="293825"/>
          </a:xfrm>
        </p:grpSpPr>
        <p:sp>
          <p:nvSpPr>
            <p:cNvPr id="7264" name="Google Shape;7264;p7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2"/>
          <p:cNvGrpSpPr/>
          <p:nvPr/>
        </p:nvGrpSpPr>
        <p:grpSpPr>
          <a:xfrm>
            <a:off x="2631000" y="3200744"/>
            <a:ext cx="354586" cy="354586"/>
            <a:chOff x="-31452725" y="3551775"/>
            <a:chExt cx="292225" cy="292225"/>
          </a:xfrm>
        </p:grpSpPr>
        <p:sp>
          <p:nvSpPr>
            <p:cNvPr id="7269" name="Google Shape;7269;p7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2"/>
          <p:cNvGrpSpPr/>
          <p:nvPr/>
        </p:nvGrpSpPr>
        <p:grpSpPr>
          <a:xfrm>
            <a:off x="2629559" y="3664729"/>
            <a:ext cx="357468" cy="356497"/>
            <a:chOff x="-31455100" y="3909350"/>
            <a:chExt cx="294600" cy="293800"/>
          </a:xfrm>
        </p:grpSpPr>
        <p:sp>
          <p:nvSpPr>
            <p:cNvPr id="7274" name="Google Shape;7274;p7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2"/>
          <p:cNvGrpSpPr/>
          <p:nvPr/>
        </p:nvGrpSpPr>
        <p:grpSpPr>
          <a:xfrm>
            <a:off x="3970744" y="3665684"/>
            <a:ext cx="353645" cy="354586"/>
            <a:chOff x="-30345325" y="3918800"/>
            <a:chExt cx="291450" cy="292225"/>
          </a:xfrm>
        </p:grpSpPr>
        <p:sp>
          <p:nvSpPr>
            <p:cNvPr id="7277" name="Google Shape;7277;p7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2200736" y="1380546"/>
            <a:ext cx="332593" cy="353645"/>
            <a:chOff x="-34755225" y="3202075"/>
            <a:chExt cx="274100" cy="291450"/>
          </a:xfrm>
        </p:grpSpPr>
        <p:sp>
          <p:nvSpPr>
            <p:cNvPr id="7283" name="Google Shape;7283;p7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2"/>
          <p:cNvGrpSpPr/>
          <p:nvPr/>
        </p:nvGrpSpPr>
        <p:grpSpPr>
          <a:xfrm>
            <a:off x="2190209" y="1821587"/>
            <a:ext cx="353645" cy="353645"/>
            <a:chOff x="-34763900" y="3561225"/>
            <a:chExt cx="291450" cy="291450"/>
          </a:xfrm>
        </p:grpSpPr>
        <p:sp>
          <p:nvSpPr>
            <p:cNvPr id="7291" name="Google Shape;7291;p7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72"/>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5" name="Google Shape;7295;p72"/>
          <p:cNvGrpSpPr/>
          <p:nvPr/>
        </p:nvGrpSpPr>
        <p:grpSpPr>
          <a:xfrm>
            <a:off x="845106" y="2730099"/>
            <a:ext cx="354586" cy="354586"/>
            <a:chOff x="-32927950" y="3227275"/>
            <a:chExt cx="292225" cy="292225"/>
          </a:xfrm>
        </p:grpSpPr>
        <p:sp>
          <p:nvSpPr>
            <p:cNvPr id="7296" name="Google Shape;7296;p7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2"/>
          <p:cNvGrpSpPr/>
          <p:nvPr/>
        </p:nvGrpSpPr>
        <p:grpSpPr>
          <a:xfrm>
            <a:off x="844621" y="3201213"/>
            <a:ext cx="355557" cy="353645"/>
            <a:chOff x="-32927950" y="3586425"/>
            <a:chExt cx="293025" cy="291450"/>
          </a:xfrm>
        </p:grpSpPr>
        <p:sp>
          <p:nvSpPr>
            <p:cNvPr id="7302" name="Google Shape;7302;p7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2"/>
          <p:cNvGrpSpPr/>
          <p:nvPr/>
        </p:nvGrpSpPr>
        <p:grpSpPr>
          <a:xfrm>
            <a:off x="845106" y="3665198"/>
            <a:ext cx="354586" cy="355557"/>
            <a:chOff x="-32927950" y="3944800"/>
            <a:chExt cx="292225" cy="293025"/>
          </a:xfrm>
        </p:grpSpPr>
        <p:sp>
          <p:nvSpPr>
            <p:cNvPr id="7308" name="Google Shape;7308;p7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2"/>
          <p:cNvGrpSpPr/>
          <p:nvPr/>
        </p:nvGrpSpPr>
        <p:grpSpPr>
          <a:xfrm>
            <a:off x="3073898" y="2730449"/>
            <a:ext cx="354586" cy="353888"/>
            <a:chOff x="-31094350" y="3194000"/>
            <a:chExt cx="292225" cy="291650"/>
          </a:xfrm>
        </p:grpSpPr>
        <p:sp>
          <p:nvSpPr>
            <p:cNvPr id="7318" name="Google Shape;7318;p7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2"/>
          <p:cNvGrpSpPr/>
          <p:nvPr/>
        </p:nvGrpSpPr>
        <p:grpSpPr>
          <a:xfrm>
            <a:off x="3074368" y="3200941"/>
            <a:ext cx="353645" cy="354191"/>
            <a:chOff x="-31093575" y="3552550"/>
            <a:chExt cx="291450" cy="291900"/>
          </a:xfrm>
        </p:grpSpPr>
        <p:sp>
          <p:nvSpPr>
            <p:cNvPr id="7327" name="Google Shape;7327;p7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2"/>
          <p:cNvGrpSpPr/>
          <p:nvPr/>
        </p:nvGrpSpPr>
        <p:grpSpPr>
          <a:xfrm>
            <a:off x="3074368" y="3666169"/>
            <a:ext cx="353645" cy="353615"/>
            <a:chOff x="-31093575" y="3911725"/>
            <a:chExt cx="291450" cy="291425"/>
          </a:xfrm>
        </p:grpSpPr>
        <p:sp>
          <p:nvSpPr>
            <p:cNvPr id="7332" name="Google Shape;7332;p7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2"/>
          <p:cNvGrpSpPr/>
          <p:nvPr/>
        </p:nvGrpSpPr>
        <p:grpSpPr>
          <a:xfrm>
            <a:off x="2183798" y="4123136"/>
            <a:ext cx="356497" cy="354586"/>
            <a:chOff x="-29946000" y="3183175"/>
            <a:chExt cx="293800" cy="292225"/>
          </a:xfrm>
        </p:grpSpPr>
        <p:sp>
          <p:nvSpPr>
            <p:cNvPr id="7335" name="Google Shape;7335;p7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2"/>
          <p:cNvGrpSpPr/>
          <p:nvPr/>
        </p:nvGrpSpPr>
        <p:grpSpPr>
          <a:xfrm>
            <a:off x="2628330" y="1380289"/>
            <a:ext cx="358408" cy="354161"/>
            <a:chOff x="-34408675" y="3202075"/>
            <a:chExt cx="295375" cy="291875"/>
          </a:xfrm>
        </p:grpSpPr>
        <p:sp>
          <p:nvSpPr>
            <p:cNvPr id="7342" name="Google Shape;7342;p7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2"/>
          <p:cNvGrpSpPr/>
          <p:nvPr/>
        </p:nvGrpSpPr>
        <p:grpSpPr>
          <a:xfrm>
            <a:off x="2630241" y="1820283"/>
            <a:ext cx="354586" cy="356254"/>
            <a:chOff x="-34405525" y="3558075"/>
            <a:chExt cx="292225" cy="293600"/>
          </a:xfrm>
        </p:grpSpPr>
        <p:sp>
          <p:nvSpPr>
            <p:cNvPr id="7347" name="Google Shape;7347;p7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2"/>
          <p:cNvGrpSpPr/>
          <p:nvPr/>
        </p:nvGrpSpPr>
        <p:grpSpPr>
          <a:xfrm>
            <a:off x="2629755" y="2256940"/>
            <a:ext cx="355557" cy="353615"/>
            <a:chOff x="-34406325" y="3919600"/>
            <a:chExt cx="293025" cy="291425"/>
          </a:xfrm>
        </p:grpSpPr>
        <p:sp>
          <p:nvSpPr>
            <p:cNvPr id="7351" name="Google Shape;7351;p7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2"/>
          <p:cNvGrpSpPr/>
          <p:nvPr/>
        </p:nvGrpSpPr>
        <p:grpSpPr>
          <a:xfrm>
            <a:off x="1293653" y="2736303"/>
            <a:ext cx="353645" cy="342179"/>
            <a:chOff x="-32568800" y="3232000"/>
            <a:chExt cx="291450" cy="282000"/>
          </a:xfrm>
        </p:grpSpPr>
        <p:sp>
          <p:nvSpPr>
            <p:cNvPr id="7359" name="Google Shape;7359;p7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2"/>
          <p:cNvGrpSpPr/>
          <p:nvPr/>
        </p:nvGrpSpPr>
        <p:grpSpPr>
          <a:xfrm>
            <a:off x="1293183" y="3201213"/>
            <a:ext cx="354586" cy="353645"/>
            <a:chOff x="-32569575" y="3586425"/>
            <a:chExt cx="292225" cy="291450"/>
          </a:xfrm>
        </p:grpSpPr>
        <p:sp>
          <p:nvSpPr>
            <p:cNvPr id="7362" name="Google Shape;7362;p7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2"/>
          <p:cNvGrpSpPr/>
          <p:nvPr/>
        </p:nvGrpSpPr>
        <p:grpSpPr>
          <a:xfrm>
            <a:off x="1284098" y="3665805"/>
            <a:ext cx="372756" cy="354343"/>
            <a:chOff x="-32576675" y="3944600"/>
            <a:chExt cx="307200" cy="292025"/>
          </a:xfrm>
        </p:grpSpPr>
        <p:sp>
          <p:nvSpPr>
            <p:cNvPr id="7365" name="Google Shape;7365;p7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2"/>
          <p:cNvGrpSpPr/>
          <p:nvPr/>
        </p:nvGrpSpPr>
        <p:grpSpPr>
          <a:xfrm>
            <a:off x="3529065" y="2730100"/>
            <a:ext cx="354586" cy="354586"/>
            <a:chOff x="-30735200" y="3192625"/>
            <a:chExt cx="292225" cy="292225"/>
          </a:xfrm>
        </p:grpSpPr>
        <p:sp>
          <p:nvSpPr>
            <p:cNvPr id="7368" name="Google Shape;7368;p7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2"/>
          <p:cNvGrpSpPr/>
          <p:nvPr/>
        </p:nvGrpSpPr>
        <p:grpSpPr>
          <a:xfrm>
            <a:off x="3529065" y="3201532"/>
            <a:ext cx="354586" cy="353008"/>
            <a:chOff x="-30735200" y="3552550"/>
            <a:chExt cx="292225" cy="290925"/>
          </a:xfrm>
        </p:grpSpPr>
        <p:sp>
          <p:nvSpPr>
            <p:cNvPr id="7376" name="Google Shape;7376;p7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2"/>
          <p:cNvGrpSpPr/>
          <p:nvPr/>
        </p:nvGrpSpPr>
        <p:grpSpPr>
          <a:xfrm>
            <a:off x="3529065" y="3666154"/>
            <a:ext cx="354586" cy="353645"/>
            <a:chOff x="-30735200" y="3910925"/>
            <a:chExt cx="292225" cy="291450"/>
          </a:xfrm>
        </p:grpSpPr>
        <p:sp>
          <p:nvSpPr>
            <p:cNvPr id="7379" name="Google Shape;7379;p7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1" name="Google Shape;7381;p72"/>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2" name="Google Shape;7382;p72"/>
          <p:cNvGrpSpPr/>
          <p:nvPr/>
        </p:nvGrpSpPr>
        <p:grpSpPr>
          <a:xfrm>
            <a:off x="4882910" y="1379021"/>
            <a:ext cx="358971" cy="359224"/>
            <a:chOff x="-57956275" y="3197925"/>
            <a:chExt cx="319000" cy="319225"/>
          </a:xfrm>
        </p:grpSpPr>
        <p:sp>
          <p:nvSpPr>
            <p:cNvPr id="7383" name="Google Shape;7383;p7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4905064" y="1835446"/>
            <a:ext cx="314662" cy="358971"/>
            <a:chOff x="-57940525" y="3590375"/>
            <a:chExt cx="279625" cy="319000"/>
          </a:xfrm>
        </p:grpSpPr>
        <p:sp>
          <p:nvSpPr>
            <p:cNvPr id="7391" name="Google Shape;7391;p7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2"/>
          <p:cNvGrpSpPr/>
          <p:nvPr/>
        </p:nvGrpSpPr>
        <p:grpSpPr>
          <a:xfrm>
            <a:off x="4875945" y="2276817"/>
            <a:ext cx="358099" cy="358999"/>
            <a:chOff x="-57959425" y="3982600"/>
            <a:chExt cx="318225" cy="319025"/>
          </a:xfrm>
        </p:grpSpPr>
        <p:sp>
          <p:nvSpPr>
            <p:cNvPr id="7397" name="Google Shape;7397;p7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2"/>
          <p:cNvGrpSpPr/>
          <p:nvPr/>
        </p:nvGrpSpPr>
        <p:grpSpPr>
          <a:xfrm>
            <a:off x="7076112" y="1380146"/>
            <a:ext cx="357226" cy="357226"/>
            <a:chOff x="-55987225" y="3198925"/>
            <a:chExt cx="317450" cy="317450"/>
          </a:xfrm>
        </p:grpSpPr>
        <p:sp>
          <p:nvSpPr>
            <p:cNvPr id="7402" name="Google Shape;7402;p7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2"/>
          <p:cNvGrpSpPr/>
          <p:nvPr/>
        </p:nvGrpSpPr>
        <p:grpSpPr>
          <a:xfrm>
            <a:off x="7076112" y="1836178"/>
            <a:ext cx="357226" cy="357367"/>
            <a:chOff x="-55987225" y="3591025"/>
            <a:chExt cx="317450" cy="317575"/>
          </a:xfrm>
        </p:grpSpPr>
        <p:sp>
          <p:nvSpPr>
            <p:cNvPr id="7407" name="Google Shape;7407;p7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2"/>
          <p:cNvGrpSpPr/>
          <p:nvPr/>
        </p:nvGrpSpPr>
        <p:grpSpPr>
          <a:xfrm>
            <a:off x="7090027" y="2276817"/>
            <a:ext cx="358999" cy="358999"/>
            <a:chOff x="-55988800" y="3982600"/>
            <a:chExt cx="319025" cy="319025"/>
          </a:xfrm>
        </p:grpSpPr>
        <p:sp>
          <p:nvSpPr>
            <p:cNvPr id="7413" name="Google Shape;7413;p7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2"/>
          <p:cNvGrpSpPr/>
          <p:nvPr/>
        </p:nvGrpSpPr>
        <p:grpSpPr>
          <a:xfrm>
            <a:off x="5748546" y="2734774"/>
            <a:ext cx="356326" cy="358971"/>
            <a:chOff x="-54026025" y="3192625"/>
            <a:chExt cx="316650" cy="319000"/>
          </a:xfrm>
        </p:grpSpPr>
        <p:sp>
          <p:nvSpPr>
            <p:cNvPr id="7419" name="Google Shape;7419;p7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5768492" y="3205748"/>
            <a:ext cx="316434" cy="358099"/>
            <a:chOff x="-54007925" y="3584850"/>
            <a:chExt cx="281200" cy="318225"/>
          </a:xfrm>
        </p:grpSpPr>
        <p:sp>
          <p:nvSpPr>
            <p:cNvPr id="7428" name="Google Shape;7428;p7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5768492" y="3667633"/>
            <a:ext cx="316434" cy="358914"/>
            <a:chOff x="-54007925" y="3975575"/>
            <a:chExt cx="281200" cy="318950"/>
          </a:xfrm>
        </p:grpSpPr>
        <p:sp>
          <p:nvSpPr>
            <p:cNvPr id="7435" name="Google Shape;7435;p7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2"/>
          <p:cNvGrpSpPr/>
          <p:nvPr/>
        </p:nvGrpSpPr>
        <p:grpSpPr>
          <a:xfrm>
            <a:off x="8003359" y="2752104"/>
            <a:ext cx="274770" cy="358492"/>
            <a:chOff x="-52005775" y="3208025"/>
            <a:chExt cx="244175" cy="318575"/>
          </a:xfrm>
        </p:grpSpPr>
        <p:sp>
          <p:nvSpPr>
            <p:cNvPr id="7440" name="Google Shape;7440;p7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2"/>
          <p:cNvGrpSpPr/>
          <p:nvPr/>
        </p:nvGrpSpPr>
        <p:grpSpPr>
          <a:xfrm>
            <a:off x="5309825" y="1380146"/>
            <a:ext cx="358099" cy="358099"/>
            <a:chOff x="-57568775" y="3198925"/>
            <a:chExt cx="318225" cy="318225"/>
          </a:xfrm>
        </p:grpSpPr>
        <p:sp>
          <p:nvSpPr>
            <p:cNvPr id="7452" name="Google Shape;7452;p7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2"/>
          <p:cNvGrpSpPr/>
          <p:nvPr/>
        </p:nvGrpSpPr>
        <p:grpSpPr>
          <a:xfrm>
            <a:off x="5331543" y="1835446"/>
            <a:ext cx="314662" cy="358099"/>
            <a:chOff x="-57549075" y="3590375"/>
            <a:chExt cx="279625" cy="318225"/>
          </a:xfrm>
        </p:grpSpPr>
        <p:sp>
          <p:nvSpPr>
            <p:cNvPr id="7459" name="Google Shape;7459;p7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2"/>
          <p:cNvGrpSpPr/>
          <p:nvPr/>
        </p:nvGrpSpPr>
        <p:grpSpPr>
          <a:xfrm>
            <a:off x="5323740" y="2276817"/>
            <a:ext cx="359871" cy="359871"/>
            <a:chOff x="-57570350" y="3982600"/>
            <a:chExt cx="319800" cy="319800"/>
          </a:xfrm>
        </p:grpSpPr>
        <p:sp>
          <p:nvSpPr>
            <p:cNvPr id="7464" name="Google Shape;7464;p7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2"/>
          <p:cNvGrpSpPr/>
          <p:nvPr/>
        </p:nvGrpSpPr>
        <p:grpSpPr>
          <a:xfrm>
            <a:off x="7538779" y="1379246"/>
            <a:ext cx="314662" cy="358999"/>
            <a:chOff x="-55576850" y="3198125"/>
            <a:chExt cx="279625" cy="319025"/>
          </a:xfrm>
        </p:grpSpPr>
        <p:sp>
          <p:nvSpPr>
            <p:cNvPr id="7469" name="Google Shape;7469;p7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2"/>
          <p:cNvGrpSpPr/>
          <p:nvPr/>
        </p:nvGrpSpPr>
        <p:grpSpPr>
          <a:xfrm>
            <a:off x="7516174" y="1835221"/>
            <a:ext cx="359871" cy="358324"/>
            <a:chOff x="-55596550" y="3590175"/>
            <a:chExt cx="319800" cy="318425"/>
          </a:xfrm>
        </p:grpSpPr>
        <p:sp>
          <p:nvSpPr>
            <p:cNvPr id="7474" name="Google Shape;7474;p7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2"/>
          <p:cNvGrpSpPr/>
          <p:nvPr/>
        </p:nvGrpSpPr>
        <p:grpSpPr>
          <a:xfrm>
            <a:off x="7531412" y="2276564"/>
            <a:ext cx="358999" cy="359252"/>
            <a:chOff x="-55595775" y="3982375"/>
            <a:chExt cx="319025" cy="319250"/>
          </a:xfrm>
        </p:grpSpPr>
        <p:sp>
          <p:nvSpPr>
            <p:cNvPr id="7479" name="Google Shape;7479;p7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2"/>
          <p:cNvGrpSpPr/>
          <p:nvPr/>
        </p:nvGrpSpPr>
        <p:grpSpPr>
          <a:xfrm>
            <a:off x="6188595" y="2734774"/>
            <a:ext cx="358999" cy="358099"/>
            <a:chOff x="-53635375" y="3192625"/>
            <a:chExt cx="319025" cy="318225"/>
          </a:xfrm>
        </p:grpSpPr>
        <p:sp>
          <p:nvSpPr>
            <p:cNvPr id="7486" name="Google Shape;7486;p7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210763" y="3205748"/>
            <a:ext cx="314662" cy="358999"/>
            <a:chOff x="-53615675" y="3584850"/>
            <a:chExt cx="279625" cy="319025"/>
          </a:xfrm>
        </p:grpSpPr>
        <p:sp>
          <p:nvSpPr>
            <p:cNvPr id="7490" name="Google Shape;7490;p7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2"/>
          <p:cNvGrpSpPr/>
          <p:nvPr/>
        </p:nvGrpSpPr>
        <p:grpSpPr>
          <a:xfrm>
            <a:off x="6188609" y="3668674"/>
            <a:ext cx="358971" cy="357874"/>
            <a:chOff x="-53634575" y="3976500"/>
            <a:chExt cx="319000" cy="318025"/>
          </a:xfrm>
        </p:grpSpPr>
        <p:sp>
          <p:nvSpPr>
            <p:cNvPr id="7494" name="Google Shape;7494;p7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2"/>
          <p:cNvGrpSpPr/>
          <p:nvPr/>
        </p:nvGrpSpPr>
        <p:grpSpPr>
          <a:xfrm>
            <a:off x="7983413" y="3211628"/>
            <a:ext cx="314662" cy="358436"/>
            <a:chOff x="-52023900" y="3590075"/>
            <a:chExt cx="279625" cy="318525"/>
          </a:xfrm>
        </p:grpSpPr>
        <p:sp>
          <p:nvSpPr>
            <p:cNvPr id="7503" name="Google Shape;7503;p7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2"/>
          <p:cNvGrpSpPr/>
          <p:nvPr/>
        </p:nvGrpSpPr>
        <p:grpSpPr>
          <a:xfrm>
            <a:off x="5746654" y="1380146"/>
            <a:ext cx="358971" cy="358971"/>
            <a:chOff x="-57173375" y="3198925"/>
            <a:chExt cx="319000" cy="319000"/>
          </a:xfrm>
        </p:grpSpPr>
        <p:sp>
          <p:nvSpPr>
            <p:cNvPr id="7511" name="Google Shape;7511;p7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2"/>
          <p:cNvGrpSpPr/>
          <p:nvPr/>
        </p:nvGrpSpPr>
        <p:grpSpPr>
          <a:xfrm>
            <a:off x="5747541" y="1857587"/>
            <a:ext cx="357198" cy="314690"/>
            <a:chOff x="-57176525" y="3610050"/>
            <a:chExt cx="317425" cy="279650"/>
          </a:xfrm>
        </p:grpSpPr>
        <p:sp>
          <p:nvSpPr>
            <p:cNvPr id="7516" name="Google Shape;7516;p7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2"/>
          <p:cNvGrpSpPr/>
          <p:nvPr/>
        </p:nvGrpSpPr>
        <p:grpSpPr>
          <a:xfrm>
            <a:off x="7957995" y="1380146"/>
            <a:ext cx="358099" cy="356326"/>
            <a:chOff x="-55202750" y="3198925"/>
            <a:chExt cx="318225" cy="316650"/>
          </a:xfrm>
        </p:grpSpPr>
        <p:sp>
          <p:nvSpPr>
            <p:cNvPr id="7522" name="Google Shape;7522;p7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2"/>
          <p:cNvGrpSpPr/>
          <p:nvPr/>
        </p:nvGrpSpPr>
        <p:grpSpPr>
          <a:xfrm>
            <a:off x="7968629" y="1835446"/>
            <a:ext cx="336830" cy="358099"/>
            <a:chOff x="-55194875" y="3590375"/>
            <a:chExt cx="299325" cy="318225"/>
          </a:xfrm>
        </p:grpSpPr>
        <p:sp>
          <p:nvSpPr>
            <p:cNvPr id="7525" name="Google Shape;7525;p7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2"/>
          <p:cNvGrpSpPr/>
          <p:nvPr/>
        </p:nvGrpSpPr>
        <p:grpSpPr>
          <a:xfrm>
            <a:off x="7973247" y="2277717"/>
            <a:ext cx="357198" cy="357198"/>
            <a:chOff x="-55203525" y="3983400"/>
            <a:chExt cx="317425" cy="317425"/>
          </a:xfrm>
        </p:grpSpPr>
        <p:sp>
          <p:nvSpPr>
            <p:cNvPr id="7531" name="Google Shape;7531;p7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2"/>
          <p:cNvGrpSpPr/>
          <p:nvPr/>
        </p:nvGrpSpPr>
        <p:grpSpPr>
          <a:xfrm>
            <a:off x="6639727" y="2734774"/>
            <a:ext cx="335930" cy="358971"/>
            <a:chOff x="-53232900" y="3192625"/>
            <a:chExt cx="298525" cy="319000"/>
          </a:xfrm>
        </p:grpSpPr>
        <p:sp>
          <p:nvSpPr>
            <p:cNvPr id="7535" name="Google Shape;7535;p7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2"/>
          <p:cNvGrpSpPr/>
          <p:nvPr/>
        </p:nvGrpSpPr>
        <p:grpSpPr>
          <a:xfrm>
            <a:off x="6629093" y="3205748"/>
            <a:ext cx="357198" cy="356326"/>
            <a:chOff x="-53242350" y="3584850"/>
            <a:chExt cx="317425" cy="316650"/>
          </a:xfrm>
        </p:grpSpPr>
        <p:sp>
          <p:nvSpPr>
            <p:cNvPr id="7544" name="Google Shape;7544;p7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6650362" y="3668449"/>
            <a:ext cx="314662" cy="358999"/>
            <a:chOff x="-53224225" y="3976300"/>
            <a:chExt cx="279625" cy="319025"/>
          </a:xfrm>
        </p:grpSpPr>
        <p:sp>
          <p:nvSpPr>
            <p:cNvPr id="7550" name="Google Shape;7550;p7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2"/>
          <p:cNvGrpSpPr/>
          <p:nvPr/>
        </p:nvGrpSpPr>
        <p:grpSpPr>
          <a:xfrm>
            <a:off x="7961258" y="3676129"/>
            <a:ext cx="358971" cy="358408"/>
            <a:chOff x="-52043575" y="3983125"/>
            <a:chExt cx="319000" cy="318500"/>
          </a:xfrm>
        </p:grpSpPr>
        <p:sp>
          <p:nvSpPr>
            <p:cNvPr id="7558" name="Google Shape;7558;p7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2"/>
          <p:cNvGrpSpPr/>
          <p:nvPr/>
        </p:nvGrpSpPr>
        <p:grpSpPr>
          <a:xfrm>
            <a:off x="6215199" y="1380146"/>
            <a:ext cx="314662" cy="358971"/>
            <a:chOff x="-56766175" y="3198925"/>
            <a:chExt cx="279625" cy="319000"/>
          </a:xfrm>
        </p:grpSpPr>
        <p:sp>
          <p:nvSpPr>
            <p:cNvPr id="7568" name="Google Shape;7568;p7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2"/>
          <p:cNvGrpSpPr/>
          <p:nvPr/>
        </p:nvGrpSpPr>
        <p:grpSpPr>
          <a:xfrm>
            <a:off x="6214313" y="1835446"/>
            <a:ext cx="316434" cy="358099"/>
            <a:chOff x="-56766175" y="3590375"/>
            <a:chExt cx="281200" cy="318225"/>
          </a:xfrm>
        </p:grpSpPr>
        <p:sp>
          <p:nvSpPr>
            <p:cNvPr id="7576" name="Google Shape;7576;p7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2"/>
          <p:cNvGrpSpPr/>
          <p:nvPr/>
        </p:nvGrpSpPr>
        <p:grpSpPr>
          <a:xfrm>
            <a:off x="6251269" y="2276817"/>
            <a:ext cx="272126" cy="358099"/>
            <a:chOff x="-56747275" y="3982600"/>
            <a:chExt cx="241825" cy="318225"/>
          </a:xfrm>
        </p:grpSpPr>
        <p:sp>
          <p:nvSpPr>
            <p:cNvPr id="7581" name="Google Shape;7581;p7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2"/>
          <p:cNvGrpSpPr/>
          <p:nvPr/>
        </p:nvGrpSpPr>
        <p:grpSpPr>
          <a:xfrm>
            <a:off x="4859020" y="3219055"/>
            <a:ext cx="358999" cy="342991"/>
            <a:chOff x="-54812875" y="3596675"/>
            <a:chExt cx="319025" cy="304800"/>
          </a:xfrm>
        </p:grpSpPr>
        <p:sp>
          <p:nvSpPr>
            <p:cNvPr id="7589" name="Google Shape;7589;p7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72"/>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72"/>
          <p:cNvGrpSpPr/>
          <p:nvPr/>
        </p:nvGrpSpPr>
        <p:grpSpPr>
          <a:xfrm>
            <a:off x="4881188" y="3675538"/>
            <a:ext cx="314662" cy="358099"/>
            <a:chOff x="-54793175" y="3982600"/>
            <a:chExt cx="279625" cy="318225"/>
          </a:xfrm>
        </p:grpSpPr>
        <p:sp>
          <p:nvSpPr>
            <p:cNvPr id="7599" name="Google Shape;7599;p7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2"/>
          <p:cNvGrpSpPr/>
          <p:nvPr/>
        </p:nvGrpSpPr>
        <p:grpSpPr>
          <a:xfrm>
            <a:off x="7092647" y="2734774"/>
            <a:ext cx="314662" cy="358099"/>
            <a:chOff x="-52832000" y="3192625"/>
            <a:chExt cx="279625" cy="318225"/>
          </a:xfrm>
        </p:grpSpPr>
        <p:sp>
          <p:nvSpPr>
            <p:cNvPr id="7607" name="Google Shape;7607;p7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2"/>
          <p:cNvGrpSpPr/>
          <p:nvPr/>
        </p:nvGrpSpPr>
        <p:grpSpPr>
          <a:xfrm>
            <a:off x="5779179" y="2276142"/>
            <a:ext cx="323524" cy="358774"/>
            <a:chOff x="-57162350" y="3982000"/>
            <a:chExt cx="287500" cy="318825"/>
          </a:xfrm>
        </p:grpSpPr>
        <p:sp>
          <p:nvSpPr>
            <p:cNvPr id="7616" name="Google Shape;7616;p7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2"/>
          <p:cNvGrpSpPr/>
          <p:nvPr/>
        </p:nvGrpSpPr>
        <p:grpSpPr>
          <a:xfrm>
            <a:off x="7070492" y="3206648"/>
            <a:ext cx="358971" cy="357198"/>
            <a:chOff x="-52851675" y="3585650"/>
            <a:chExt cx="319000" cy="317425"/>
          </a:xfrm>
        </p:grpSpPr>
        <p:sp>
          <p:nvSpPr>
            <p:cNvPr id="7625" name="Google Shape;7625;p7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2"/>
          <p:cNvGrpSpPr/>
          <p:nvPr/>
        </p:nvGrpSpPr>
        <p:grpSpPr>
          <a:xfrm>
            <a:off x="7092647" y="3668449"/>
            <a:ext cx="314662" cy="358999"/>
            <a:chOff x="-52832000" y="3976300"/>
            <a:chExt cx="279625" cy="319025"/>
          </a:xfrm>
        </p:grpSpPr>
        <p:sp>
          <p:nvSpPr>
            <p:cNvPr id="7632" name="Google Shape;7632;p7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2"/>
          <p:cNvGrpSpPr/>
          <p:nvPr/>
        </p:nvGrpSpPr>
        <p:grpSpPr>
          <a:xfrm>
            <a:off x="6209853" y="4123097"/>
            <a:ext cx="316434" cy="358099"/>
            <a:chOff x="-51633225" y="3198925"/>
            <a:chExt cx="281200" cy="318225"/>
          </a:xfrm>
        </p:grpSpPr>
        <p:sp>
          <p:nvSpPr>
            <p:cNvPr id="7638" name="Google Shape;7638;p7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2"/>
          <p:cNvGrpSpPr/>
          <p:nvPr/>
        </p:nvGrpSpPr>
        <p:grpSpPr>
          <a:xfrm>
            <a:off x="6628676" y="1381018"/>
            <a:ext cx="365188" cy="357226"/>
            <a:chOff x="-56396775" y="3199700"/>
            <a:chExt cx="324525" cy="317450"/>
          </a:xfrm>
        </p:grpSpPr>
        <p:sp>
          <p:nvSpPr>
            <p:cNvPr id="7646" name="Google Shape;7646;p7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2"/>
          <p:cNvGrpSpPr/>
          <p:nvPr/>
        </p:nvGrpSpPr>
        <p:grpSpPr>
          <a:xfrm>
            <a:off x="6631771" y="1846953"/>
            <a:ext cx="358999" cy="335958"/>
            <a:chOff x="-56394425" y="3600600"/>
            <a:chExt cx="319025" cy="298550"/>
          </a:xfrm>
        </p:grpSpPr>
        <p:sp>
          <p:nvSpPr>
            <p:cNvPr id="7653" name="Google Shape;7653;p7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2"/>
          <p:cNvGrpSpPr/>
          <p:nvPr/>
        </p:nvGrpSpPr>
        <p:grpSpPr>
          <a:xfrm>
            <a:off x="6662538" y="2277717"/>
            <a:ext cx="327068" cy="357198"/>
            <a:chOff x="-56379450" y="3983400"/>
            <a:chExt cx="290650" cy="317425"/>
          </a:xfrm>
        </p:grpSpPr>
        <p:sp>
          <p:nvSpPr>
            <p:cNvPr id="7657" name="Google Shape;7657;p7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2"/>
          <p:cNvGrpSpPr/>
          <p:nvPr/>
        </p:nvGrpSpPr>
        <p:grpSpPr>
          <a:xfrm>
            <a:off x="5326242" y="2741864"/>
            <a:ext cx="316434" cy="358971"/>
            <a:chOff x="-54401725" y="3198925"/>
            <a:chExt cx="281200" cy="319000"/>
          </a:xfrm>
        </p:grpSpPr>
        <p:sp>
          <p:nvSpPr>
            <p:cNvPr id="7666" name="Google Shape;7666;p7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2"/>
          <p:cNvGrpSpPr/>
          <p:nvPr/>
        </p:nvGrpSpPr>
        <p:grpSpPr>
          <a:xfrm>
            <a:off x="5327128" y="3211965"/>
            <a:ext cx="314662" cy="358099"/>
            <a:chOff x="-54401725" y="3590375"/>
            <a:chExt cx="279625" cy="318225"/>
          </a:xfrm>
        </p:grpSpPr>
        <p:sp>
          <p:nvSpPr>
            <p:cNvPr id="7678" name="Google Shape;7678;p7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2"/>
          <p:cNvGrpSpPr/>
          <p:nvPr/>
        </p:nvGrpSpPr>
        <p:grpSpPr>
          <a:xfrm>
            <a:off x="5324920" y="3675538"/>
            <a:ext cx="319079" cy="358099"/>
            <a:chOff x="-54403300" y="3982600"/>
            <a:chExt cx="283550" cy="318225"/>
          </a:xfrm>
        </p:grpSpPr>
        <p:sp>
          <p:nvSpPr>
            <p:cNvPr id="7685" name="Google Shape;7685;p7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2"/>
          <p:cNvGrpSpPr/>
          <p:nvPr/>
        </p:nvGrpSpPr>
        <p:grpSpPr>
          <a:xfrm>
            <a:off x="7512313" y="2736772"/>
            <a:ext cx="356298" cy="356973"/>
            <a:chOff x="-52458650" y="3194400"/>
            <a:chExt cx="316625" cy="317225"/>
          </a:xfrm>
        </p:grpSpPr>
        <p:sp>
          <p:nvSpPr>
            <p:cNvPr id="7691" name="Google Shape;7691;p7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2"/>
          <p:cNvGrpSpPr/>
          <p:nvPr/>
        </p:nvGrpSpPr>
        <p:grpSpPr>
          <a:xfrm>
            <a:off x="4881188" y="2741864"/>
            <a:ext cx="314662" cy="358971"/>
            <a:chOff x="-54793175" y="3198925"/>
            <a:chExt cx="279625" cy="319000"/>
          </a:xfrm>
        </p:grpSpPr>
        <p:sp>
          <p:nvSpPr>
            <p:cNvPr id="7700" name="Google Shape;7700;p7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2"/>
          <p:cNvGrpSpPr/>
          <p:nvPr/>
        </p:nvGrpSpPr>
        <p:grpSpPr>
          <a:xfrm>
            <a:off x="7521611" y="3205748"/>
            <a:ext cx="337703" cy="357845"/>
            <a:chOff x="-52450000" y="3584850"/>
            <a:chExt cx="300100" cy="318000"/>
          </a:xfrm>
        </p:grpSpPr>
        <p:sp>
          <p:nvSpPr>
            <p:cNvPr id="7708" name="Google Shape;7708;p7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2"/>
          <p:cNvGrpSpPr/>
          <p:nvPr/>
        </p:nvGrpSpPr>
        <p:grpSpPr>
          <a:xfrm>
            <a:off x="7533131" y="3670221"/>
            <a:ext cx="314662" cy="357226"/>
            <a:chOff x="-52440550" y="3977875"/>
            <a:chExt cx="279625" cy="317450"/>
          </a:xfrm>
        </p:grpSpPr>
        <p:sp>
          <p:nvSpPr>
            <p:cNvPr id="7716" name="Google Shape;7716;p7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2"/>
          <p:cNvGrpSpPr/>
          <p:nvPr/>
        </p:nvGrpSpPr>
        <p:grpSpPr>
          <a:xfrm>
            <a:off x="6645066" y="4126427"/>
            <a:ext cx="314662" cy="358999"/>
            <a:chOff x="-51623775" y="3584850"/>
            <a:chExt cx="279625" cy="319025"/>
          </a:xfrm>
        </p:grpSpPr>
        <p:sp>
          <p:nvSpPr>
            <p:cNvPr id="7725" name="Google Shape;7725;p7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72"/>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35" name="Google Shape;7735;p72"/>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grpSp>
        <p:nvGrpSpPr>
          <p:cNvPr id="7740" name="Google Shape;7740;p73"/>
          <p:cNvGrpSpPr/>
          <p:nvPr/>
        </p:nvGrpSpPr>
        <p:grpSpPr>
          <a:xfrm>
            <a:off x="885675" y="1386849"/>
            <a:ext cx="276003" cy="357300"/>
            <a:chOff x="-50469125" y="3183175"/>
            <a:chExt cx="233150" cy="301825"/>
          </a:xfrm>
        </p:grpSpPr>
        <p:sp>
          <p:nvSpPr>
            <p:cNvPr id="7741" name="Google Shape;7741;p7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3"/>
          <p:cNvGrpSpPr/>
          <p:nvPr/>
        </p:nvGrpSpPr>
        <p:grpSpPr>
          <a:xfrm>
            <a:off x="845574" y="1822251"/>
            <a:ext cx="356205" cy="355288"/>
            <a:chOff x="-50504575" y="3550975"/>
            <a:chExt cx="300900" cy="300125"/>
          </a:xfrm>
        </p:grpSpPr>
        <p:sp>
          <p:nvSpPr>
            <p:cNvPr id="7745" name="Google Shape;7745;p7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3"/>
          <p:cNvGrpSpPr/>
          <p:nvPr/>
        </p:nvGrpSpPr>
        <p:grpSpPr>
          <a:xfrm>
            <a:off x="845574" y="2260493"/>
            <a:ext cx="356205" cy="354341"/>
            <a:chOff x="-50503000" y="3921175"/>
            <a:chExt cx="300900" cy="299325"/>
          </a:xfrm>
        </p:grpSpPr>
        <p:sp>
          <p:nvSpPr>
            <p:cNvPr id="7750" name="Google Shape;7750;p7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3049627" y="1406411"/>
            <a:ext cx="355258" cy="356205"/>
            <a:chOff x="-48630025" y="3199700"/>
            <a:chExt cx="300100" cy="300900"/>
          </a:xfrm>
        </p:grpSpPr>
        <p:sp>
          <p:nvSpPr>
            <p:cNvPr id="7756" name="Google Shape;7756;p7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3"/>
          <p:cNvGrpSpPr/>
          <p:nvPr/>
        </p:nvGrpSpPr>
        <p:grpSpPr>
          <a:xfrm>
            <a:off x="3049627" y="1843707"/>
            <a:ext cx="355258" cy="355258"/>
            <a:chOff x="-48630025" y="3569100"/>
            <a:chExt cx="300100" cy="300100"/>
          </a:xfrm>
        </p:grpSpPr>
        <p:sp>
          <p:nvSpPr>
            <p:cNvPr id="7760" name="Google Shape;7760;p7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3"/>
          <p:cNvGrpSpPr/>
          <p:nvPr/>
        </p:nvGrpSpPr>
        <p:grpSpPr>
          <a:xfrm>
            <a:off x="3050101" y="2281003"/>
            <a:ext cx="354311" cy="353394"/>
            <a:chOff x="-48629225" y="3938500"/>
            <a:chExt cx="299300" cy="298525"/>
          </a:xfrm>
        </p:grpSpPr>
        <p:sp>
          <p:nvSpPr>
            <p:cNvPr id="7771" name="Google Shape;7771;p7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3"/>
          <p:cNvGrpSpPr/>
          <p:nvPr/>
        </p:nvGrpSpPr>
        <p:grpSpPr>
          <a:xfrm>
            <a:off x="1785504" y="2752344"/>
            <a:ext cx="311458" cy="354341"/>
            <a:chOff x="-46762575" y="3200500"/>
            <a:chExt cx="263100" cy="299325"/>
          </a:xfrm>
        </p:grpSpPr>
        <p:sp>
          <p:nvSpPr>
            <p:cNvPr id="7776" name="Google Shape;7776;p7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3"/>
          <p:cNvGrpSpPr/>
          <p:nvPr/>
        </p:nvGrpSpPr>
        <p:grpSpPr>
          <a:xfrm>
            <a:off x="1763589" y="3211066"/>
            <a:ext cx="355288" cy="312375"/>
            <a:chOff x="-46779900" y="3588000"/>
            <a:chExt cx="300125" cy="263875"/>
          </a:xfrm>
        </p:grpSpPr>
        <p:sp>
          <p:nvSpPr>
            <p:cNvPr id="7782" name="Google Shape;7782;p7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1764062" y="3625988"/>
            <a:ext cx="354341" cy="353394"/>
            <a:chOff x="-46779100" y="3938500"/>
            <a:chExt cx="299325" cy="298525"/>
          </a:xfrm>
        </p:grpSpPr>
        <p:sp>
          <p:nvSpPr>
            <p:cNvPr id="7787" name="Google Shape;7787;p7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3971800" y="2758855"/>
            <a:ext cx="355258" cy="355288"/>
            <a:chOff x="-44924250" y="3206000"/>
            <a:chExt cx="300100" cy="300125"/>
          </a:xfrm>
        </p:grpSpPr>
        <p:sp>
          <p:nvSpPr>
            <p:cNvPr id="7790" name="Google Shape;7790;p7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3"/>
          <p:cNvGrpSpPr/>
          <p:nvPr/>
        </p:nvGrpSpPr>
        <p:grpSpPr>
          <a:xfrm>
            <a:off x="1286286" y="1386849"/>
            <a:ext cx="355258" cy="355258"/>
            <a:chOff x="-50134375" y="3183175"/>
            <a:chExt cx="300100" cy="300100"/>
          </a:xfrm>
        </p:grpSpPr>
        <p:sp>
          <p:nvSpPr>
            <p:cNvPr id="7796" name="Google Shape;7796;p7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3"/>
          <p:cNvGrpSpPr/>
          <p:nvPr/>
        </p:nvGrpSpPr>
        <p:grpSpPr>
          <a:xfrm>
            <a:off x="1286286" y="1822251"/>
            <a:ext cx="355258" cy="355288"/>
            <a:chOff x="-50134375" y="3550975"/>
            <a:chExt cx="300100" cy="300125"/>
          </a:xfrm>
        </p:grpSpPr>
        <p:sp>
          <p:nvSpPr>
            <p:cNvPr id="7807" name="Google Shape;7807;p7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3"/>
          <p:cNvGrpSpPr/>
          <p:nvPr/>
        </p:nvGrpSpPr>
        <p:grpSpPr>
          <a:xfrm>
            <a:off x="1286286" y="2259783"/>
            <a:ext cx="355258" cy="355051"/>
            <a:chOff x="-50134375" y="3920575"/>
            <a:chExt cx="300100" cy="299925"/>
          </a:xfrm>
        </p:grpSpPr>
        <p:sp>
          <p:nvSpPr>
            <p:cNvPr id="7810" name="Google Shape;7810;p7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3"/>
          <p:cNvGrpSpPr/>
          <p:nvPr/>
        </p:nvGrpSpPr>
        <p:grpSpPr>
          <a:xfrm>
            <a:off x="3497010" y="1407358"/>
            <a:ext cx="357123" cy="355258"/>
            <a:chOff x="-48262200" y="3200500"/>
            <a:chExt cx="301675" cy="300100"/>
          </a:xfrm>
        </p:grpSpPr>
        <p:sp>
          <p:nvSpPr>
            <p:cNvPr id="7814" name="Google Shape;7814;p7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3"/>
          <p:cNvGrpSpPr/>
          <p:nvPr/>
        </p:nvGrpSpPr>
        <p:grpSpPr>
          <a:xfrm>
            <a:off x="3526383" y="1844447"/>
            <a:ext cx="298377" cy="354519"/>
            <a:chOff x="-48233050" y="3569725"/>
            <a:chExt cx="252050" cy="299475"/>
          </a:xfrm>
        </p:grpSpPr>
        <p:sp>
          <p:nvSpPr>
            <p:cNvPr id="7824" name="Google Shape;7824;p7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3"/>
          <p:cNvGrpSpPr/>
          <p:nvPr/>
        </p:nvGrpSpPr>
        <p:grpSpPr>
          <a:xfrm>
            <a:off x="3550148" y="2278191"/>
            <a:ext cx="250847" cy="358070"/>
            <a:chOff x="-48216525" y="3936125"/>
            <a:chExt cx="211900" cy="302475"/>
          </a:xfrm>
        </p:grpSpPr>
        <p:sp>
          <p:nvSpPr>
            <p:cNvPr id="7828" name="Google Shape;7828;p7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3"/>
          <p:cNvGrpSpPr/>
          <p:nvPr/>
        </p:nvGrpSpPr>
        <p:grpSpPr>
          <a:xfrm>
            <a:off x="2205866" y="2753261"/>
            <a:ext cx="355258" cy="355288"/>
            <a:chOff x="-46410500" y="3201275"/>
            <a:chExt cx="300100" cy="300125"/>
          </a:xfrm>
        </p:grpSpPr>
        <p:sp>
          <p:nvSpPr>
            <p:cNvPr id="7833" name="Google Shape;7833;p7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2205866" y="3188692"/>
            <a:ext cx="355258" cy="356205"/>
            <a:chOff x="-46409700" y="3569100"/>
            <a:chExt cx="300100" cy="300900"/>
          </a:xfrm>
        </p:grpSpPr>
        <p:sp>
          <p:nvSpPr>
            <p:cNvPr id="7839" name="Google Shape;7839;p7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3"/>
          <p:cNvGrpSpPr/>
          <p:nvPr/>
        </p:nvGrpSpPr>
        <p:grpSpPr>
          <a:xfrm>
            <a:off x="2193747" y="3624124"/>
            <a:ext cx="379497" cy="358070"/>
            <a:chOff x="-46422300" y="3936925"/>
            <a:chExt cx="320575" cy="302475"/>
          </a:xfrm>
        </p:grpSpPr>
        <p:sp>
          <p:nvSpPr>
            <p:cNvPr id="7845" name="Google Shape;7845;p7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3"/>
          <p:cNvGrpSpPr/>
          <p:nvPr/>
        </p:nvGrpSpPr>
        <p:grpSpPr>
          <a:xfrm>
            <a:off x="3971326" y="3178452"/>
            <a:ext cx="356205" cy="355258"/>
            <a:chOff x="-44914800" y="3560450"/>
            <a:chExt cx="300900" cy="300100"/>
          </a:xfrm>
        </p:grpSpPr>
        <p:sp>
          <p:nvSpPr>
            <p:cNvPr id="7848" name="Google Shape;7848;p7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3"/>
          <p:cNvGrpSpPr/>
          <p:nvPr/>
        </p:nvGrpSpPr>
        <p:grpSpPr>
          <a:xfrm>
            <a:off x="1726378" y="1387086"/>
            <a:ext cx="354311" cy="354104"/>
            <a:chOff x="-49764975" y="3183375"/>
            <a:chExt cx="299300" cy="299125"/>
          </a:xfrm>
        </p:grpSpPr>
        <p:sp>
          <p:nvSpPr>
            <p:cNvPr id="7854" name="Google Shape;7854;p7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3"/>
          <p:cNvGrpSpPr/>
          <p:nvPr/>
        </p:nvGrpSpPr>
        <p:grpSpPr>
          <a:xfrm>
            <a:off x="1726378" y="1822547"/>
            <a:ext cx="354311" cy="355909"/>
            <a:chOff x="-49764975" y="3551225"/>
            <a:chExt cx="299300" cy="300650"/>
          </a:xfrm>
        </p:grpSpPr>
        <p:sp>
          <p:nvSpPr>
            <p:cNvPr id="7864" name="Google Shape;7864;p7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3"/>
          <p:cNvGrpSpPr/>
          <p:nvPr/>
        </p:nvGrpSpPr>
        <p:grpSpPr>
          <a:xfrm>
            <a:off x="1724040" y="2259310"/>
            <a:ext cx="358987" cy="355525"/>
            <a:chOff x="-49766550" y="3920175"/>
            <a:chExt cx="303250" cy="300325"/>
          </a:xfrm>
        </p:grpSpPr>
        <p:sp>
          <p:nvSpPr>
            <p:cNvPr id="7876" name="Google Shape;7876;p7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3"/>
          <p:cNvGrpSpPr/>
          <p:nvPr/>
        </p:nvGrpSpPr>
        <p:grpSpPr>
          <a:xfrm>
            <a:off x="3939571" y="1407358"/>
            <a:ext cx="357123" cy="354341"/>
            <a:chOff x="-47892800" y="3200500"/>
            <a:chExt cx="301675" cy="299325"/>
          </a:xfrm>
        </p:grpSpPr>
        <p:sp>
          <p:nvSpPr>
            <p:cNvPr id="7881" name="Google Shape;7881;p7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3"/>
          <p:cNvGrpSpPr/>
          <p:nvPr/>
        </p:nvGrpSpPr>
        <p:grpSpPr>
          <a:xfrm>
            <a:off x="4003437" y="1843707"/>
            <a:ext cx="229391" cy="355258"/>
            <a:chOff x="-47839250" y="3569100"/>
            <a:chExt cx="193775" cy="300100"/>
          </a:xfrm>
        </p:grpSpPr>
        <p:sp>
          <p:nvSpPr>
            <p:cNvPr id="7888" name="Google Shape;7888;p7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3"/>
          <p:cNvGrpSpPr/>
          <p:nvPr/>
        </p:nvGrpSpPr>
        <p:grpSpPr>
          <a:xfrm>
            <a:off x="3940503" y="2280056"/>
            <a:ext cx="355258" cy="356205"/>
            <a:chOff x="-47892800" y="3937700"/>
            <a:chExt cx="300100" cy="300900"/>
          </a:xfrm>
        </p:grpSpPr>
        <p:sp>
          <p:nvSpPr>
            <p:cNvPr id="7895" name="Google Shape;7895;p7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2645798" y="2773770"/>
            <a:ext cx="355258" cy="311458"/>
            <a:chOff x="-46042675" y="3218600"/>
            <a:chExt cx="300100" cy="263100"/>
          </a:xfrm>
        </p:grpSpPr>
        <p:sp>
          <p:nvSpPr>
            <p:cNvPr id="7904" name="Google Shape;7904;p7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3"/>
          <p:cNvGrpSpPr/>
          <p:nvPr/>
        </p:nvGrpSpPr>
        <p:grpSpPr>
          <a:xfrm>
            <a:off x="2645798" y="3188219"/>
            <a:ext cx="355258" cy="323118"/>
            <a:chOff x="-46042675" y="3568700"/>
            <a:chExt cx="300100" cy="272950"/>
          </a:xfrm>
        </p:grpSpPr>
        <p:sp>
          <p:nvSpPr>
            <p:cNvPr id="7911" name="Google Shape;7911;p7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3"/>
          <p:cNvGrpSpPr/>
          <p:nvPr/>
        </p:nvGrpSpPr>
        <p:grpSpPr>
          <a:xfrm>
            <a:off x="2687749" y="3625189"/>
            <a:ext cx="271357" cy="356057"/>
            <a:chOff x="-46007225" y="3937825"/>
            <a:chExt cx="229225" cy="300775"/>
          </a:xfrm>
        </p:grpSpPr>
        <p:sp>
          <p:nvSpPr>
            <p:cNvPr id="7916" name="Google Shape;7916;p7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3"/>
          <p:cNvGrpSpPr/>
          <p:nvPr/>
        </p:nvGrpSpPr>
        <p:grpSpPr>
          <a:xfrm>
            <a:off x="3993241" y="3615275"/>
            <a:ext cx="312375" cy="357596"/>
            <a:chOff x="-44895900" y="3929450"/>
            <a:chExt cx="263875" cy="302075"/>
          </a:xfrm>
        </p:grpSpPr>
        <p:sp>
          <p:nvSpPr>
            <p:cNvPr id="7927" name="Google Shape;7927;p7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3"/>
          <p:cNvGrpSpPr/>
          <p:nvPr/>
        </p:nvGrpSpPr>
        <p:grpSpPr>
          <a:xfrm>
            <a:off x="2167060" y="1398036"/>
            <a:ext cx="356205" cy="332885"/>
            <a:chOff x="-49397175" y="3192625"/>
            <a:chExt cx="300900" cy="281200"/>
          </a:xfrm>
        </p:grpSpPr>
        <p:sp>
          <p:nvSpPr>
            <p:cNvPr id="7934" name="Google Shape;7934;p7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3"/>
          <p:cNvGrpSpPr/>
          <p:nvPr/>
        </p:nvGrpSpPr>
        <p:grpSpPr>
          <a:xfrm>
            <a:off x="2193163" y="1822251"/>
            <a:ext cx="304000" cy="356205"/>
            <a:chOff x="-49375900" y="3550975"/>
            <a:chExt cx="256800" cy="300900"/>
          </a:xfrm>
        </p:grpSpPr>
        <p:sp>
          <p:nvSpPr>
            <p:cNvPr id="7942" name="Google Shape;7942;p7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3"/>
          <p:cNvGrpSpPr/>
          <p:nvPr/>
        </p:nvGrpSpPr>
        <p:grpSpPr>
          <a:xfrm>
            <a:off x="2188516" y="2259546"/>
            <a:ext cx="313293" cy="356205"/>
            <a:chOff x="-49378250" y="3920375"/>
            <a:chExt cx="264650" cy="300900"/>
          </a:xfrm>
        </p:grpSpPr>
        <p:sp>
          <p:nvSpPr>
            <p:cNvPr id="7954" name="Google Shape;7954;p7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3"/>
          <p:cNvGrpSpPr/>
          <p:nvPr/>
        </p:nvGrpSpPr>
        <p:grpSpPr>
          <a:xfrm>
            <a:off x="907504" y="2752344"/>
            <a:ext cx="312375" cy="357123"/>
            <a:chOff x="-47505300" y="3200500"/>
            <a:chExt cx="263875" cy="301675"/>
          </a:xfrm>
        </p:grpSpPr>
        <p:sp>
          <p:nvSpPr>
            <p:cNvPr id="7962" name="Google Shape;7962;p7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3"/>
          <p:cNvGrpSpPr/>
          <p:nvPr/>
        </p:nvGrpSpPr>
        <p:grpSpPr>
          <a:xfrm>
            <a:off x="885604" y="3188692"/>
            <a:ext cx="356176" cy="355051"/>
            <a:chOff x="-47524975" y="3569100"/>
            <a:chExt cx="300875" cy="299925"/>
          </a:xfrm>
        </p:grpSpPr>
        <p:sp>
          <p:nvSpPr>
            <p:cNvPr id="7976" name="Google Shape;7976;p7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3"/>
          <p:cNvGrpSpPr/>
          <p:nvPr/>
        </p:nvGrpSpPr>
        <p:grpSpPr>
          <a:xfrm>
            <a:off x="886062" y="3667954"/>
            <a:ext cx="355258" cy="270410"/>
            <a:chOff x="-47523400" y="3973950"/>
            <a:chExt cx="300100" cy="228425"/>
          </a:xfrm>
        </p:grpSpPr>
        <p:sp>
          <p:nvSpPr>
            <p:cNvPr id="7982" name="Google Shape;7982;p7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3"/>
          <p:cNvGrpSpPr/>
          <p:nvPr/>
        </p:nvGrpSpPr>
        <p:grpSpPr>
          <a:xfrm>
            <a:off x="3091183" y="2750953"/>
            <a:ext cx="354341" cy="357596"/>
            <a:chOff x="-45673275" y="3199325"/>
            <a:chExt cx="299325" cy="302075"/>
          </a:xfrm>
        </p:grpSpPr>
        <p:sp>
          <p:nvSpPr>
            <p:cNvPr id="7988" name="Google Shape;7988;p7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3"/>
          <p:cNvGrpSpPr/>
          <p:nvPr/>
        </p:nvGrpSpPr>
        <p:grpSpPr>
          <a:xfrm>
            <a:off x="3090251" y="3209202"/>
            <a:ext cx="356205" cy="314240"/>
            <a:chOff x="-45674075" y="3586425"/>
            <a:chExt cx="300900" cy="265450"/>
          </a:xfrm>
        </p:grpSpPr>
        <p:sp>
          <p:nvSpPr>
            <p:cNvPr id="7992" name="Google Shape;7992;p7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3"/>
          <p:cNvGrpSpPr/>
          <p:nvPr/>
        </p:nvGrpSpPr>
        <p:grpSpPr>
          <a:xfrm>
            <a:off x="3091183" y="3625041"/>
            <a:ext cx="354341" cy="356205"/>
            <a:chOff x="-45673275" y="3937700"/>
            <a:chExt cx="299325" cy="300900"/>
          </a:xfrm>
        </p:grpSpPr>
        <p:sp>
          <p:nvSpPr>
            <p:cNvPr id="7995" name="Google Shape;7995;p7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3"/>
          <p:cNvGrpSpPr/>
          <p:nvPr/>
        </p:nvGrpSpPr>
        <p:grpSpPr>
          <a:xfrm>
            <a:off x="2205349" y="4117825"/>
            <a:ext cx="356205" cy="356205"/>
            <a:chOff x="-44512325" y="3176075"/>
            <a:chExt cx="300900" cy="300900"/>
          </a:xfrm>
        </p:grpSpPr>
        <p:sp>
          <p:nvSpPr>
            <p:cNvPr id="8002" name="Google Shape;8002;p7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3"/>
          <p:cNvGrpSpPr/>
          <p:nvPr/>
        </p:nvGrpSpPr>
        <p:grpSpPr>
          <a:xfrm>
            <a:off x="2608689" y="1386849"/>
            <a:ext cx="354341" cy="354341"/>
            <a:chOff x="-49027775" y="3183175"/>
            <a:chExt cx="299325" cy="299325"/>
          </a:xfrm>
        </p:grpSpPr>
        <p:sp>
          <p:nvSpPr>
            <p:cNvPr id="8006" name="Google Shape;8006;p7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3"/>
          <p:cNvGrpSpPr/>
          <p:nvPr/>
        </p:nvGrpSpPr>
        <p:grpSpPr>
          <a:xfrm>
            <a:off x="2608230" y="1822251"/>
            <a:ext cx="355258" cy="357152"/>
            <a:chOff x="-49027775" y="3550975"/>
            <a:chExt cx="300100" cy="301700"/>
          </a:xfrm>
        </p:grpSpPr>
        <p:sp>
          <p:nvSpPr>
            <p:cNvPr id="8011" name="Google Shape;8011;p7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3"/>
          <p:cNvGrpSpPr/>
          <p:nvPr/>
        </p:nvGrpSpPr>
        <p:grpSpPr>
          <a:xfrm>
            <a:off x="2606306" y="2259310"/>
            <a:ext cx="359106" cy="355525"/>
            <a:chOff x="-49031025" y="3920175"/>
            <a:chExt cx="303350" cy="300325"/>
          </a:xfrm>
        </p:grpSpPr>
        <p:sp>
          <p:nvSpPr>
            <p:cNvPr id="8022" name="Google Shape;8022;p7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1322411" y="2752344"/>
            <a:ext cx="356176" cy="354341"/>
            <a:chOff x="-47155575" y="3200500"/>
            <a:chExt cx="300875" cy="299325"/>
          </a:xfrm>
        </p:grpSpPr>
        <p:sp>
          <p:nvSpPr>
            <p:cNvPr id="8029" name="Google Shape;8029;p7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3"/>
          <p:cNvGrpSpPr/>
          <p:nvPr/>
        </p:nvGrpSpPr>
        <p:grpSpPr>
          <a:xfrm>
            <a:off x="1322870" y="3188692"/>
            <a:ext cx="355258" cy="355258"/>
            <a:chOff x="-47154800" y="3569100"/>
            <a:chExt cx="300100" cy="300100"/>
          </a:xfrm>
        </p:grpSpPr>
        <p:sp>
          <p:nvSpPr>
            <p:cNvPr id="8036" name="Google Shape;8036;p7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3"/>
          <p:cNvGrpSpPr/>
          <p:nvPr/>
        </p:nvGrpSpPr>
        <p:grpSpPr>
          <a:xfrm>
            <a:off x="1323343" y="3626905"/>
            <a:ext cx="354311" cy="353423"/>
            <a:chOff x="-47154000" y="3939275"/>
            <a:chExt cx="299300" cy="298550"/>
          </a:xfrm>
        </p:grpSpPr>
        <p:sp>
          <p:nvSpPr>
            <p:cNvPr id="8043" name="Google Shape;8043;p7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3"/>
          <p:cNvGrpSpPr/>
          <p:nvPr/>
        </p:nvGrpSpPr>
        <p:grpSpPr>
          <a:xfrm>
            <a:off x="3548633" y="2752344"/>
            <a:ext cx="312375" cy="354341"/>
            <a:chOff x="-45286550" y="3200500"/>
            <a:chExt cx="263875" cy="299325"/>
          </a:xfrm>
        </p:grpSpPr>
        <p:sp>
          <p:nvSpPr>
            <p:cNvPr id="8048" name="Google Shape;8048;p7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3"/>
          <p:cNvGrpSpPr/>
          <p:nvPr/>
        </p:nvGrpSpPr>
        <p:grpSpPr>
          <a:xfrm>
            <a:off x="3548633" y="3189639"/>
            <a:ext cx="312375" cy="354311"/>
            <a:chOff x="-45286550" y="3569900"/>
            <a:chExt cx="263875" cy="299300"/>
          </a:xfrm>
        </p:grpSpPr>
        <p:sp>
          <p:nvSpPr>
            <p:cNvPr id="8052" name="Google Shape;8052;p7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3"/>
          <p:cNvGrpSpPr/>
          <p:nvPr/>
        </p:nvGrpSpPr>
        <p:grpSpPr>
          <a:xfrm>
            <a:off x="3559820" y="3625988"/>
            <a:ext cx="290001" cy="355258"/>
            <a:chOff x="-45277900" y="3938500"/>
            <a:chExt cx="244975" cy="300100"/>
          </a:xfrm>
        </p:grpSpPr>
        <p:sp>
          <p:nvSpPr>
            <p:cNvPr id="8059" name="Google Shape;8059;p7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3"/>
          <p:cNvGrpSpPr/>
          <p:nvPr/>
        </p:nvGrpSpPr>
        <p:grpSpPr>
          <a:xfrm>
            <a:off x="2645769" y="4095090"/>
            <a:ext cx="355258" cy="355258"/>
            <a:chOff x="-44502875" y="3576975"/>
            <a:chExt cx="300100" cy="300100"/>
          </a:xfrm>
        </p:grpSpPr>
        <p:sp>
          <p:nvSpPr>
            <p:cNvPr id="8064" name="Google Shape;8064;p7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3"/>
          <p:cNvGrpSpPr/>
          <p:nvPr/>
        </p:nvGrpSpPr>
        <p:grpSpPr>
          <a:xfrm>
            <a:off x="4858981" y="1820745"/>
            <a:ext cx="356196" cy="354670"/>
            <a:chOff x="-13946200" y="3647075"/>
            <a:chExt cx="353650" cy="352100"/>
          </a:xfrm>
        </p:grpSpPr>
        <p:sp>
          <p:nvSpPr>
            <p:cNvPr id="8068" name="Google Shape;8068;p7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3"/>
          <p:cNvGrpSpPr/>
          <p:nvPr/>
        </p:nvGrpSpPr>
        <p:grpSpPr>
          <a:xfrm>
            <a:off x="6642374" y="1380228"/>
            <a:ext cx="357002" cy="354267"/>
            <a:chOff x="-12163025" y="3214275"/>
            <a:chExt cx="354450" cy="351700"/>
          </a:xfrm>
        </p:grpSpPr>
        <p:sp>
          <p:nvSpPr>
            <p:cNvPr id="8075" name="Google Shape;8075;p7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3"/>
          <p:cNvGrpSpPr/>
          <p:nvPr/>
        </p:nvGrpSpPr>
        <p:grpSpPr>
          <a:xfrm>
            <a:off x="6643154" y="1819965"/>
            <a:ext cx="355441" cy="356232"/>
            <a:chOff x="-12160675" y="3647875"/>
            <a:chExt cx="352900" cy="353650"/>
          </a:xfrm>
        </p:grpSpPr>
        <p:sp>
          <p:nvSpPr>
            <p:cNvPr id="8079" name="Google Shape;8079;p7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3"/>
          <p:cNvGrpSpPr/>
          <p:nvPr/>
        </p:nvGrpSpPr>
        <p:grpSpPr>
          <a:xfrm>
            <a:off x="6653870" y="2264421"/>
            <a:ext cx="354635" cy="356232"/>
            <a:chOff x="-12160675" y="4081850"/>
            <a:chExt cx="352100" cy="353650"/>
          </a:xfrm>
        </p:grpSpPr>
        <p:sp>
          <p:nvSpPr>
            <p:cNvPr id="8087" name="Google Shape;8087;p7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3"/>
          <p:cNvGrpSpPr/>
          <p:nvPr/>
        </p:nvGrpSpPr>
        <p:grpSpPr>
          <a:xfrm>
            <a:off x="4858836" y="2738864"/>
            <a:ext cx="355416" cy="355652"/>
            <a:chOff x="-10391650" y="3180600"/>
            <a:chExt cx="352875" cy="353075"/>
          </a:xfrm>
        </p:grpSpPr>
        <p:sp>
          <p:nvSpPr>
            <p:cNvPr id="8094" name="Google Shape;8094;p7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3"/>
          <p:cNvGrpSpPr/>
          <p:nvPr/>
        </p:nvGrpSpPr>
        <p:grpSpPr>
          <a:xfrm>
            <a:off x="4858835" y="3215662"/>
            <a:ext cx="354635" cy="353890"/>
            <a:chOff x="-10390875" y="3616350"/>
            <a:chExt cx="352100" cy="351325"/>
          </a:xfrm>
        </p:grpSpPr>
        <p:sp>
          <p:nvSpPr>
            <p:cNvPr id="8101" name="Google Shape;8101;p7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3"/>
          <p:cNvGrpSpPr/>
          <p:nvPr/>
        </p:nvGrpSpPr>
        <p:grpSpPr>
          <a:xfrm>
            <a:off x="7525810" y="2740327"/>
            <a:ext cx="312585" cy="354670"/>
            <a:chOff x="-10370400" y="4049550"/>
            <a:chExt cx="310350" cy="352100"/>
          </a:xfrm>
        </p:grpSpPr>
        <p:sp>
          <p:nvSpPr>
            <p:cNvPr id="8105" name="Google Shape;8105;p7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3"/>
          <p:cNvGrpSpPr/>
          <p:nvPr/>
        </p:nvGrpSpPr>
        <p:grpSpPr>
          <a:xfrm>
            <a:off x="6630066" y="2739268"/>
            <a:ext cx="379236" cy="354847"/>
            <a:chOff x="-8674650" y="3210975"/>
            <a:chExt cx="376525" cy="352275"/>
          </a:xfrm>
        </p:grpSpPr>
        <p:sp>
          <p:nvSpPr>
            <p:cNvPr id="8111" name="Google Shape;8111;p7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3"/>
          <p:cNvGrpSpPr/>
          <p:nvPr/>
        </p:nvGrpSpPr>
        <p:grpSpPr>
          <a:xfrm>
            <a:off x="5301563" y="1820745"/>
            <a:ext cx="356221" cy="354670"/>
            <a:chOff x="-13512225" y="3647075"/>
            <a:chExt cx="353675" cy="352100"/>
          </a:xfrm>
        </p:grpSpPr>
        <p:sp>
          <p:nvSpPr>
            <p:cNvPr id="8118" name="Google Shape;8118;p7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3"/>
          <p:cNvGrpSpPr/>
          <p:nvPr/>
        </p:nvGrpSpPr>
        <p:grpSpPr>
          <a:xfrm>
            <a:off x="5311876" y="2264811"/>
            <a:ext cx="356221" cy="355451"/>
            <a:chOff x="-13512225" y="4080275"/>
            <a:chExt cx="353675" cy="352875"/>
          </a:xfrm>
        </p:grpSpPr>
        <p:sp>
          <p:nvSpPr>
            <p:cNvPr id="8129" name="Google Shape;8129;p7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3"/>
          <p:cNvGrpSpPr/>
          <p:nvPr/>
        </p:nvGrpSpPr>
        <p:grpSpPr>
          <a:xfrm>
            <a:off x="7084956" y="1412172"/>
            <a:ext cx="356196" cy="290379"/>
            <a:chOff x="-11728250" y="3245400"/>
            <a:chExt cx="353650" cy="288275"/>
          </a:xfrm>
        </p:grpSpPr>
        <p:sp>
          <p:nvSpPr>
            <p:cNvPr id="8141" name="Google Shape;8141;p7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7117464" y="2264811"/>
            <a:ext cx="311804" cy="355451"/>
            <a:chOff x="-11703850" y="4081850"/>
            <a:chExt cx="309575" cy="352875"/>
          </a:xfrm>
        </p:grpSpPr>
        <p:sp>
          <p:nvSpPr>
            <p:cNvPr id="8147" name="Google Shape;8147;p7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3"/>
          <p:cNvGrpSpPr/>
          <p:nvPr/>
        </p:nvGrpSpPr>
        <p:grpSpPr>
          <a:xfrm>
            <a:off x="5306120" y="2738964"/>
            <a:ext cx="357002" cy="355451"/>
            <a:chOff x="-9958475" y="3180025"/>
            <a:chExt cx="354450" cy="352875"/>
          </a:xfrm>
        </p:grpSpPr>
        <p:sp>
          <p:nvSpPr>
            <p:cNvPr id="8156" name="Google Shape;8156;p7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3"/>
          <p:cNvGrpSpPr/>
          <p:nvPr/>
        </p:nvGrpSpPr>
        <p:grpSpPr>
          <a:xfrm>
            <a:off x="5315247" y="3214945"/>
            <a:ext cx="337966" cy="355325"/>
            <a:chOff x="-9949025" y="3615575"/>
            <a:chExt cx="335550" cy="352750"/>
          </a:xfrm>
        </p:grpSpPr>
        <p:sp>
          <p:nvSpPr>
            <p:cNvPr id="8160" name="Google Shape;8160;p7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3"/>
          <p:cNvGrpSpPr/>
          <p:nvPr/>
        </p:nvGrpSpPr>
        <p:grpSpPr>
          <a:xfrm>
            <a:off x="7950093" y="2738451"/>
            <a:ext cx="360175" cy="358423"/>
            <a:chOff x="-9961625" y="4048175"/>
            <a:chExt cx="357600" cy="355825"/>
          </a:xfrm>
        </p:grpSpPr>
        <p:sp>
          <p:nvSpPr>
            <p:cNvPr id="8164" name="Google Shape;8164;p7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6636814" y="3213963"/>
            <a:ext cx="364959" cy="357289"/>
            <a:chOff x="-8680950" y="3624225"/>
            <a:chExt cx="362350" cy="354700"/>
          </a:xfrm>
        </p:grpSpPr>
        <p:sp>
          <p:nvSpPr>
            <p:cNvPr id="8171" name="Google Shape;8171;p7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3"/>
          <p:cNvGrpSpPr/>
          <p:nvPr/>
        </p:nvGrpSpPr>
        <p:grpSpPr>
          <a:xfrm>
            <a:off x="5773058" y="1379624"/>
            <a:ext cx="313365" cy="355476"/>
            <a:chOff x="-13056975" y="3212300"/>
            <a:chExt cx="311125" cy="352900"/>
          </a:xfrm>
        </p:grpSpPr>
        <p:sp>
          <p:nvSpPr>
            <p:cNvPr id="8178" name="Google Shape;8178;p7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3"/>
          <p:cNvGrpSpPr/>
          <p:nvPr/>
        </p:nvGrpSpPr>
        <p:grpSpPr>
          <a:xfrm>
            <a:off x="5750446" y="1820418"/>
            <a:ext cx="358588" cy="355325"/>
            <a:chOff x="-13077450" y="3647075"/>
            <a:chExt cx="356025" cy="352750"/>
          </a:xfrm>
        </p:grpSpPr>
        <p:sp>
          <p:nvSpPr>
            <p:cNvPr id="8183" name="Google Shape;8183;p7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3"/>
          <p:cNvGrpSpPr/>
          <p:nvPr/>
        </p:nvGrpSpPr>
        <p:grpSpPr>
          <a:xfrm>
            <a:off x="5761552" y="2264018"/>
            <a:ext cx="357002" cy="357037"/>
            <a:chOff x="-13079025" y="4079475"/>
            <a:chExt cx="354450" cy="354450"/>
          </a:xfrm>
        </p:grpSpPr>
        <p:sp>
          <p:nvSpPr>
            <p:cNvPr id="8187" name="Google Shape;8187;p7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3"/>
          <p:cNvGrpSpPr/>
          <p:nvPr/>
        </p:nvGrpSpPr>
        <p:grpSpPr>
          <a:xfrm>
            <a:off x="7534619" y="1380027"/>
            <a:ext cx="356221" cy="354670"/>
            <a:chOff x="-11292700" y="3213875"/>
            <a:chExt cx="353675" cy="352100"/>
          </a:xfrm>
        </p:grpSpPr>
        <p:sp>
          <p:nvSpPr>
            <p:cNvPr id="8192" name="Google Shape;8192;p7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7528677" y="1819965"/>
            <a:ext cx="368106" cy="356232"/>
            <a:chOff x="-11299000" y="3647875"/>
            <a:chExt cx="365475" cy="353650"/>
          </a:xfrm>
        </p:grpSpPr>
        <p:sp>
          <p:nvSpPr>
            <p:cNvPr id="8200" name="Google Shape;8200;p7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3"/>
          <p:cNvGrpSpPr/>
          <p:nvPr/>
        </p:nvGrpSpPr>
        <p:grpSpPr>
          <a:xfrm>
            <a:off x="7544139" y="2275916"/>
            <a:ext cx="357808" cy="333240"/>
            <a:chOff x="-11295075" y="4092875"/>
            <a:chExt cx="355250" cy="330825"/>
          </a:xfrm>
        </p:grpSpPr>
        <p:sp>
          <p:nvSpPr>
            <p:cNvPr id="8207" name="Google Shape;8207;p7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73"/>
          <p:cNvGrpSpPr/>
          <p:nvPr/>
        </p:nvGrpSpPr>
        <p:grpSpPr>
          <a:xfrm>
            <a:off x="5769739" y="2738964"/>
            <a:ext cx="312585" cy="355451"/>
            <a:chOff x="-9500075" y="3180800"/>
            <a:chExt cx="310350" cy="352875"/>
          </a:xfrm>
        </p:grpSpPr>
        <p:sp>
          <p:nvSpPr>
            <p:cNvPr id="8213" name="Google Shape;8213;p7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3"/>
          <p:cNvGrpSpPr/>
          <p:nvPr/>
        </p:nvGrpSpPr>
        <p:grpSpPr>
          <a:xfrm>
            <a:off x="5747530" y="3214479"/>
            <a:ext cx="356221" cy="356257"/>
            <a:chOff x="-9523700" y="3614000"/>
            <a:chExt cx="353675" cy="353675"/>
          </a:xfrm>
        </p:grpSpPr>
        <p:sp>
          <p:nvSpPr>
            <p:cNvPr id="8223" name="Google Shape;8223;p7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3"/>
          <p:cNvGrpSpPr/>
          <p:nvPr/>
        </p:nvGrpSpPr>
        <p:grpSpPr>
          <a:xfrm>
            <a:off x="7532481" y="3237121"/>
            <a:ext cx="356221" cy="354670"/>
            <a:chOff x="-9523700" y="4049550"/>
            <a:chExt cx="353675" cy="352100"/>
          </a:xfrm>
        </p:grpSpPr>
        <p:sp>
          <p:nvSpPr>
            <p:cNvPr id="8233" name="Google Shape;8233;p7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3"/>
          <p:cNvGrpSpPr/>
          <p:nvPr/>
        </p:nvGrpSpPr>
        <p:grpSpPr>
          <a:xfrm>
            <a:off x="7088596" y="3237094"/>
            <a:ext cx="357002" cy="311029"/>
            <a:chOff x="-8209150" y="3659675"/>
            <a:chExt cx="354450" cy="308775"/>
          </a:xfrm>
        </p:grpSpPr>
        <p:sp>
          <p:nvSpPr>
            <p:cNvPr id="8241" name="Google Shape;8241;p7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3"/>
          <p:cNvGrpSpPr/>
          <p:nvPr/>
        </p:nvGrpSpPr>
        <p:grpSpPr>
          <a:xfrm>
            <a:off x="6202157" y="2266007"/>
            <a:ext cx="356221" cy="353059"/>
            <a:chOff x="-12643475" y="4081850"/>
            <a:chExt cx="353675" cy="350500"/>
          </a:xfrm>
        </p:grpSpPr>
        <p:sp>
          <p:nvSpPr>
            <p:cNvPr id="8248" name="Google Shape;8248;p7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73"/>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73"/>
          <p:cNvGrpSpPr/>
          <p:nvPr/>
        </p:nvGrpSpPr>
        <p:grpSpPr>
          <a:xfrm>
            <a:off x="7984757" y="2275916"/>
            <a:ext cx="356221" cy="333240"/>
            <a:chOff x="-10858725" y="4092875"/>
            <a:chExt cx="353675" cy="330825"/>
          </a:xfrm>
        </p:grpSpPr>
        <p:sp>
          <p:nvSpPr>
            <p:cNvPr id="8254" name="Google Shape;8254;p7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3"/>
          <p:cNvGrpSpPr/>
          <p:nvPr/>
        </p:nvGrpSpPr>
        <p:grpSpPr>
          <a:xfrm>
            <a:off x="6243280" y="3214882"/>
            <a:ext cx="252278" cy="355451"/>
            <a:chOff x="-9039300" y="3614000"/>
            <a:chExt cx="250475" cy="352875"/>
          </a:xfrm>
        </p:grpSpPr>
        <p:sp>
          <p:nvSpPr>
            <p:cNvPr id="8261" name="Google Shape;8261;p7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7975246" y="3237121"/>
            <a:ext cx="354635" cy="354670"/>
            <a:chOff x="-9088150" y="4049550"/>
            <a:chExt cx="352100" cy="352100"/>
          </a:xfrm>
        </p:grpSpPr>
        <p:sp>
          <p:nvSpPr>
            <p:cNvPr id="8264" name="Google Shape;8264;p7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7109610" y="2739354"/>
            <a:ext cx="315757" cy="354670"/>
            <a:chOff x="-8191825" y="3174500"/>
            <a:chExt cx="313500" cy="352100"/>
          </a:xfrm>
        </p:grpSpPr>
        <p:sp>
          <p:nvSpPr>
            <p:cNvPr id="8271" name="Google Shape;8271;p7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3"/>
          <p:cNvGrpSpPr/>
          <p:nvPr/>
        </p:nvGrpSpPr>
        <p:grpSpPr>
          <a:xfrm>
            <a:off x="4858968" y="1379875"/>
            <a:ext cx="356221" cy="354973"/>
            <a:chOff x="-13947000" y="3212800"/>
            <a:chExt cx="353675" cy="352400"/>
          </a:xfrm>
        </p:grpSpPr>
        <p:sp>
          <p:nvSpPr>
            <p:cNvPr id="8275" name="Google Shape;8275;p7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7" name="Google Shape;8277;p73"/>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73"/>
          <p:cNvGrpSpPr/>
          <p:nvPr/>
        </p:nvGrpSpPr>
        <p:grpSpPr>
          <a:xfrm>
            <a:off x="5301563" y="1379233"/>
            <a:ext cx="356221" cy="356257"/>
            <a:chOff x="-13512225" y="3211525"/>
            <a:chExt cx="353675" cy="353675"/>
          </a:xfrm>
        </p:grpSpPr>
        <p:sp>
          <p:nvSpPr>
            <p:cNvPr id="8279" name="Google Shape;8279;p7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3"/>
          <p:cNvGrpSpPr/>
          <p:nvPr/>
        </p:nvGrpSpPr>
        <p:grpSpPr>
          <a:xfrm>
            <a:off x="6191845" y="1379624"/>
            <a:ext cx="356221" cy="355476"/>
            <a:chOff x="-12643475" y="3212300"/>
            <a:chExt cx="353675" cy="352900"/>
          </a:xfrm>
        </p:grpSpPr>
        <p:sp>
          <p:nvSpPr>
            <p:cNvPr id="8285" name="Google Shape;8285;p7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3"/>
          <p:cNvGrpSpPr/>
          <p:nvPr/>
        </p:nvGrpSpPr>
        <p:grpSpPr>
          <a:xfrm>
            <a:off x="6191845" y="1831398"/>
            <a:ext cx="356221" cy="333366"/>
            <a:chOff x="-12643475" y="3657325"/>
            <a:chExt cx="353675" cy="330950"/>
          </a:xfrm>
        </p:grpSpPr>
        <p:sp>
          <p:nvSpPr>
            <p:cNvPr id="8295" name="Google Shape;8295;p7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3"/>
          <p:cNvGrpSpPr/>
          <p:nvPr/>
        </p:nvGrpSpPr>
        <p:grpSpPr>
          <a:xfrm>
            <a:off x="7974847" y="1380027"/>
            <a:ext cx="355416" cy="354670"/>
            <a:chOff x="-10857925" y="3213875"/>
            <a:chExt cx="352875" cy="352100"/>
          </a:xfrm>
        </p:grpSpPr>
        <p:sp>
          <p:nvSpPr>
            <p:cNvPr id="8302" name="Google Shape;8302;p7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3"/>
          <p:cNvGrpSpPr/>
          <p:nvPr/>
        </p:nvGrpSpPr>
        <p:grpSpPr>
          <a:xfrm>
            <a:off x="6191762" y="2739455"/>
            <a:ext cx="356096" cy="354469"/>
            <a:chOff x="-9089725" y="3180200"/>
            <a:chExt cx="353550" cy="351900"/>
          </a:xfrm>
        </p:grpSpPr>
        <p:sp>
          <p:nvSpPr>
            <p:cNvPr id="8313" name="Google Shape;8313;p7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7083760" y="1819260"/>
            <a:ext cx="358588" cy="357642"/>
            <a:chOff x="7083760" y="1971660"/>
            <a:chExt cx="358588" cy="357642"/>
          </a:xfrm>
        </p:grpSpPr>
        <p:sp>
          <p:nvSpPr>
            <p:cNvPr id="8316" name="Google Shape;8316;p7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8" name="Google Shape;8328;p73"/>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29" name="Google Shape;8329;p73"/>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3"/>
        <p:cNvGrpSpPr/>
        <p:nvPr/>
      </p:nvGrpSpPr>
      <p:grpSpPr>
        <a:xfrm>
          <a:off x="0" y="0"/>
          <a:ext cx="0" cy="0"/>
          <a:chOff x="0" y="0"/>
          <a:chExt cx="0" cy="0"/>
        </a:xfrm>
      </p:grpSpPr>
      <p:sp>
        <p:nvSpPr>
          <p:cNvPr id="8334" name="Google Shape;8334;p7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5" name="Google Shape;8335;p74"/>
          <p:cNvGrpSpPr/>
          <p:nvPr/>
        </p:nvGrpSpPr>
        <p:grpSpPr>
          <a:xfrm>
            <a:off x="748855" y="2243507"/>
            <a:ext cx="452798" cy="449473"/>
            <a:chOff x="-21322300" y="3693325"/>
            <a:chExt cx="306400" cy="304150"/>
          </a:xfrm>
        </p:grpSpPr>
        <p:sp>
          <p:nvSpPr>
            <p:cNvPr id="8336" name="Google Shape;8336;p7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4"/>
          <p:cNvGrpSpPr/>
          <p:nvPr/>
        </p:nvGrpSpPr>
        <p:grpSpPr>
          <a:xfrm>
            <a:off x="748263" y="2810244"/>
            <a:ext cx="453980" cy="422540"/>
            <a:chOff x="-21322300" y="4077125"/>
            <a:chExt cx="307200" cy="285925"/>
          </a:xfrm>
        </p:grpSpPr>
        <p:sp>
          <p:nvSpPr>
            <p:cNvPr id="8341" name="Google Shape;8341;p7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3525440" y="1689128"/>
            <a:ext cx="451653" cy="450212"/>
            <a:chOff x="-19394200" y="3333800"/>
            <a:chExt cx="305625" cy="304650"/>
          </a:xfrm>
        </p:grpSpPr>
        <p:sp>
          <p:nvSpPr>
            <p:cNvPr id="8354" name="Google Shape;8354;p7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4"/>
          <p:cNvGrpSpPr/>
          <p:nvPr/>
        </p:nvGrpSpPr>
        <p:grpSpPr>
          <a:xfrm>
            <a:off x="3524276" y="2243580"/>
            <a:ext cx="453980" cy="449325"/>
            <a:chOff x="-19396575" y="3708500"/>
            <a:chExt cx="307200" cy="304050"/>
          </a:xfrm>
        </p:grpSpPr>
        <p:sp>
          <p:nvSpPr>
            <p:cNvPr id="8364" name="Google Shape;8364;p7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4"/>
          <p:cNvGrpSpPr/>
          <p:nvPr/>
        </p:nvGrpSpPr>
        <p:grpSpPr>
          <a:xfrm>
            <a:off x="3518457" y="2796461"/>
            <a:ext cx="465618" cy="450101"/>
            <a:chOff x="-19394200" y="4084200"/>
            <a:chExt cx="315075" cy="304575"/>
          </a:xfrm>
        </p:grpSpPr>
        <p:sp>
          <p:nvSpPr>
            <p:cNvPr id="8368" name="Google Shape;8368;p7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324167" y="1689001"/>
            <a:ext cx="400447" cy="450470"/>
            <a:chOff x="-17526750" y="3309200"/>
            <a:chExt cx="270975" cy="304825"/>
          </a:xfrm>
        </p:grpSpPr>
        <p:sp>
          <p:nvSpPr>
            <p:cNvPr id="8375" name="Google Shape;8375;p7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4"/>
          <p:cNvGrpSpPr/>
          <p:nvPr/>
        </p:nvGrpSpPr>
        <p:grpSpPr>
          <a:xfrm>
            <a:off x="6300319" y="2244173"/>
            <a:ext cx="448143" cy="448143"/>
            <a:chOff x="-17542500" y="3684100"/>
            <a:chExt cx="303250" cy="303250"/>
          </a:xfrm>
        </p:grpSpPr>
        <p:sp>
          <p:nvSpPr>
            <p:cNvPr id="8381" name="Google Shape;8381;p7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4"/>
          <p:cNvGrpSpPr/>
          <p:nvPr/>
        </p:nvGrpSpPr>
        <p:grpSpPr>
          <a:xfrm>
            <a:off x="6299728" y="2810817"/>
            <a:ext cx="449325" cy="421395"/>
            <a:chOff x="-17542500" y="4068450"/>
            <a:chExt cx="304050" cy="285150"/>
          </a:xfrm>
        </p:grpSpPr>
        <p:sp>
          <p:nvSpPr>
            <p:cNvPr id="8389" name="Google Shape;8389;p7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4"/>
          <p:cNvGrpSpPr/>
          <p:nvPr/>
        </p:nvGrpSpPr>
        <p:grpSpPr>
          <a:xfrm>
            <a:off x="3530150" y="3342211"/>
            <a:ext cx="343404" cy="449325"/>
            <a:chOff x="-15652200" y="3335975"/>
            <a:chExt cx="232375" cy="304050"/>
          </a:xfrm>
        </p:grpSpPr>
        <p:sp>
          <p:nvSpPr>
            <p:cNvPr id="8396" name="Google Shape;8396;p7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1303491" y="1689573"/>
            <a:ext cx="450470" cy="449325"/>
            <a:chOff x="-20946600" y="3317850"/>
            <a:chExt cx="304825" cy="304050"/>
          </a:xfrm>
        </p:grpSpPr>
        <p:sp>
          <p:nvSpPr>
            <p:cNvPr id="8406" name="Google Shape;8406;p7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4"/>
          <p:cNvGrpSpPr/>
          <p:nvPr/>
        </p:nvGrpSpPr>
        <p:grpSpPr>
          <a:xfrm>
            <a:off x="1304064" y="2243729"/>
            <a:ext cx="449325" cy="449030"/>
            <a:chOff x="-20945825" y="3692175"/>
            <a:chExt cx="304050" cy="303850"/>
          </a:xfrm>
        </p:grpSpPr>
        <p:sp>
          <p:nvSpPr>
            <p:cNvPr id="8410" name="Google Shape;8410;p7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4"/>
          <p:cNvGrpSpPr/>
          <p:nvPr/>
        </p:nvGrpSpPr>
        <p:grpSpPr>
          <a:xfrm>
            <a:off x="1329667" y="2797442"/>
            <a:ext cx="398119" cy="448143"/>
            <a:chOff x="-20930075" y="4066100"/>
            <a:chExt cx="269400" cy="303250"/>
          </a:xfrm>
        </p:grpSpPr>
        <p:sp>
          <p:nvSpPr>
            <p:cNvPr id="8415" name="Google Shape;8415;p7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74"/>
          <p:cNvGrpSpPr/>
          <p:nvPr/>
        </p:nvGrpSpPr>
        <p:grpSpPr>
          <a:xfrm>
            <a:off x="4110888" y="1689848"/>
            <a:ext cx="372516" cy="448771"/>
            <a:chOff x="-18994100" y="3334775"/>
            <a:chExt cx="252075" cy="303675"/>
          </a:xfrm>
        </p:grpSpPr>
        <p:sp>
          <p:nvSpPr>
            <p:cNvPr id="8418" name="Google Shape;8418;p7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4"/>
          <p:cNvGrpSpPr/>
          <p:nvPr/>
        </p:nvGrpSpPr>
        <p:grpSpPr>
          <a:xfrm>
            <a:off x="4125445" y="2244743"/>
            <a:ext cx="343404" cy="446998"/>
            <a:chOff x="-18983850" y="3710075"/>
            <a:chExt cx="232375" cy="302475"/>
          </a:xfrm>
        </p:grpSpPr>
        <p:sp>
          <p:nvSpPr>
            <p:cNvPr id="8423" name="Google Shape;8423;p7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4"/>
          <p:cNvGrpSpPr/>
          <p:nvPr/>
        </p:nvGrpSpPr>
        <p:grpSpPr>
          <a:xfrm>
            <a:off x="4071911" y="2797422"/>
            <a:ext cx="450470" cy="448180"/>
            <a:chOff x="-19020075" y="4084200"/>
            <a:chExt cx="304825" cy="303275"/>
          </a:xfrm>
        </p:grpSpPr>
        <p:sp>
          <p:nvSpPr>
            <p:cNvPr id="8428" name="Google Shape;8428;p7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4"/>
          <p:cNvGrpSpPr/>
          <p:nvPr/>
        </p:nvGrpSpPr>
        <p:grpSpPr>
          <a:xfrm>
            <a:off x="6889176" y="1689001"/>
            <a:ext cx="396937" cy="450470"/>
            <a:chOff x="-17149475" y="3309200"/>
            <a:chExt cx="268600" cy="304825"/>
          </a:xfrm>
        </p:grpSpPr>
        <p:sp>
          <p:nvSpPr>
            <p:cNvPr id="8438" name="Google Shape;8438;p7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4"/>
          <p:cNvGrpSpPr/>
          <p:nvPr/>
        </p:nvGrpSpPr>
        <p:grpSpPr>
          <a:xfrm>
            <a:off x="6862982" y="2258120"/>
            <a:ext cx="449325" cy="420249"/>
            <a:chOff x="-17168375" y="3692750"/>
            <a:chExt cx="304050" cy="284375"/>
          </a:xfrm>
        </p:grpSpPr>
        <p:sp>
          <p:nvSpPr>
            <p:cNvPr id="8441" name="Google Shape;8441;p7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4"/>
          <p:cNvGrpSpPr/>
          <p:nvPr/>
        </p:nvGrpSpPr>
        <p:grpSpPr>
          <a:xfrm>
            <a:off x="6859491" y="2796852"/>
            <a:ext cx="456308" cy="449325"/>
            <a:chOff x="-17170750" y="4058800"/>
            <a:chExt cx="308775" cy="304050"/>
          </a:xfrm>
        </p:grpSpPr>
        <p:sp>
          <p:nvSpPr>
            <p:cNvPr id="8449" name="Google Shape;8449;p7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4"/>
          <p:cNvGrpSpPr/>
          <p:nvPr/>
        </p:nvGrpSpPr>
        <p:grpSpPr>
          <a:xfrm>
            <a:off x="5721388" y="3343358"/>
            <a:ext cx="450470" cy="446998"/>
            <a:chOff x="-15688425" y="3707725"/>
            <a:chExt cx="304825" cy="302475"/>
          </a:xfrm>
        </p:grpSpPr>
        <p:sp>
          <p:nvSpPr>
            <p:cNvPr id="8467" name="Google Shape;8467;p7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4"/>
          <p:cNvGrpSpPr/>
          <p:nvPr/>
        </p:nvGrpSpPr>
        <p:grpSpPr>
          <a:xfrm>
            <a:off x="1865544" y="1690441"/>
            <a:ext cx="451653" cy="447589"/>
            <a:chOff x="-20572500" y="3319025"/>
            <a:chExt cx="305625" cy="302875"/>
          </a:xfrm>
        </p:grpSpPr>
        <p:sp>
          <p:nvSpPr>
            <p:cNvPr id="8474" name="Google Shape;8474;p7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4"/>
          <p:cNvGrpSpPr/>
          <p:nvPr/>
        </p:nvGrpSpPr>
        <p:grpSpPr>
          <a:xfrm>
            <a:off x="1866708" y="2305410"/>
            <a:ext cx="449325" cy="325670"/>
            <a:chOff x="-20571700" y="3722875"/>
            <a:chExt cx="304050" cy="220375"/>
          </a:xfrm>
        </p:grpSpPr>
        <p:sp>
          <p:nvSpPr>
            <p:cNvPr id="8477" name="Google Shape;8477;p7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4"/>
          <p:cNvGrpSpPr/>
          <p:nvPr/>
        </p:nvGrpSpPr>
        <p:grpSpPr>
          <a:xfrm>
            <a:off x="1866135" y="2796278"/>
            <a:ext cx="450470" cy="450470"/>
            <a:chOff x="-20571700" y="4066875"/>
            <a:chExt cx="304825" cy="304825"/>
          </a:xfrm>
        </p:grpSpPr>
        <p:sp>
          <p:nvSpPr>
            <p:cNvPr id="8485" name="Google Shape;8485;p7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4"/>
          <p:cNvGrpSpPr/>
          <p:nvPr/>
        </p:nvGrpSpPr>
        <p:grpSpPr>
          <a:xfrm>
            <a:off x="4632837" y="1688259"/>
            <a:ext cx="453980" cy="451948"/>
            <a:chOff x="-18645175" y="3334200"/>
            <a:chExt cx="307200" cy="305825"/>
          </a:xfrm>
        </p:grpSpPr>
        <p:sp>
          <p:nvSpPr>
            <p:cNvPr id="8492" name="Google Shape;8492;p7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4"/>
          <p:cNvGrpSpPr/>
          <p:nvPr/>
        </p:nvGrpSpPr>
        <p:grpSpPr>
          <a:xfrm>
            <a:off x="4633429" y="2242989"/>
            <a:ext cx="452798" cy="450507"/>
            <a:chOff x="-18645175" y="3708500"/>
            <a:chExt cx="306400" cy="304850"/>
          </a:xfrm>
        </p:grpSpPr>
        <p:sp>
          <p:nvSpPr>
            <p:cNvPr id="8498" name="Google Shape;8498;p7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4"/>
          <p:cNvGrpSpPr/>
          <p:nvPr/>
        </p:nvGrpSpPr>
        <p:grpSpPr>
          <a:xfrm>
            <a:off x="4631101" y="2795630"/>
            <a:ext cx="457453" cy="451763"/>
            <a:chOff x="-18647525" y="4082625"/>
            <a:chExt cx="309550" cy="305700"/>
          </a:xfrm>
        </p:grpSpPr>
        <p:sp>
          <p:nvSpPr>
            <p:cNvPr id="8506" name="Google Shape;8506;p7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4"/>
          <p:cNvGrpSpPr/>
          <p:nvPr/>
        </p:nvGrpSpPr>
        <p:grpSpPr>
          <a:xfrm>
            <a:off x="7441485" y="1689592"/>
            <a:ext cx="395755" cy="449288"/>
            <a:chOff x="-16775350" y="3309200"/>
            <a:chExt cx="267800" cy="304025"/>
          </a:xfrm>
        </p:grpSpPr>
        <p:sp>
          <p:nvSpPr>
            <p:cNvPr id="8511" name="Google Shape;8511;p7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4"/>
          <p:cNvGrpSpPr/>
          <p:nvPr/>
        </p:nvGrpSpPr>
        <p:grpSpPr>
          <a:xfrm>
            <a:off x="7441485" y="2241827"/>
            <a:ext cx="395755" cy="452835"/>
            <a:chOff x="-16775350" y="3683300"/>
            <a:chExt cx="267800" cy="306425"/>
          </a:xfrm>
        </p:grpSpPr>
        <p:sp>
          <p:nvSpPr>
            <p:cNvPr id="8515" name="Google Shape;8515;p7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4"/>
          <p:cNvGrpSpPr/>
          <p:nvPr/>
        </p:nvGrpSpPr>
        <p:grpSpPr>
          <a:xfrm>
            <a:off x="7413536" y="2796870"/>
            <a:ext cx="451653" cy="449288"/>
            <a:chOff x="-16794250" y="4058225"/>
            <a:chExt cx="305625" cy="304025"/>
          </a:xfrm>
        </p:grpSpPr>
        <p:sp>
          <p:nvSpPr>
            <p:cNvPr id="8519" name="Google Shape;8519;p7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8" name="Google Shape;8528;p7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9" name="Google Shape;8529;p74"/>
          <p:cNvGrpSpPr/>
          <p:nvPr/>
        </p:nvGrpSpPr>
        <p:grpSpPr>
          <a:xfrm>
            <a:off x="2414953" y="1689573"/>
            <a:ext cx="457453" cy="449325"/>
            <a:chOff x="-20199150" y="3317850"/>
            <a:chExt cx="309550" cy="304050"/>
          </a:xfrm>
        </p:grpSpPr>
        <p:sp>
          <p:nvSpPr>
            <p:cNvPr id="8530" name="Google Shape;8530;p7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4"/>
          <p:cNvGrpSpPr/>
          <p:nvPr/>
        </p:nvGrpSpPr>
        <p:grpSpPr>
          <a:xfrm>
            <a:off x="2417281" y="2242861"/>
            <a:ext cx="452798" cy="450766"/>
            <a:chOff x="-20199150" y="3693150"/>
            <a:chExt cx="306400" cy="305025"/>
          </a:xfrm>
        </p:grpSpPr>
        <p:sp>
          <p:nvSpPr>
            <p:cNvPr id="8538" name="Google Shape;8538;p7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74"/>
          <p:cNvGrpSpPr/>
          <p:nvPr/>
        </p:nvGrpSpPr>
        <p:grpSpPr>
          <a:xfrm>
            <a:off x="2417854" y="2795687"/>
            <a:ext cx="451653" cy="451653"/>
            <a:chOff x="-20197575" y="4066875"/>
            <a:chExt cx="305625" cy="305625"/>
          </a:xfrm>
        </p:grpSpPr>
        <p:sp>
          <p:nvSpPr>
            <p:cNvPr id="8545" name="Google Shape;8545;p7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74"/>
          <p:cNvGrpSpPr/>
          <p:nvPr/>
        </p:nvGrpSpPr>
        <p:grpSpPr>
          <a:xfrm>
            <a:off x="5200071" y="1687520"/>
            <a:ext cx="449325" cy="453426"/>
            <a:chOff x="-18271050" y="3333200"/>
            <a:chExt cx="304050" cy="306825"/>
          </a:xfrm>
        </p:grpSpPr>
        <p:sp>
          <p:nvSpPr>
            <p:cNvPr id="8554" name="Google Shape;8554;p7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4"/>
          <p:cNvGrpSpPr/>
          <p:nvPr/>
        </p:nvGrpSpPr>
        <p:grpSpPr>
          <a:xfrm>
            <a:off x="5200644" y="2244171"/>
            <a:ext cx="448180" cy="448143"/>
            <a:chOff x="-18270275" y="3710875"/>
            <a:chExt cx="303275" cy="303250"/>
          </a:xfrm>
        </p:grpSpPr>
        <p:sp>
          <p:nvSpPr>
            <p:cNvPr id="8560" name="Google Shape;8560;p7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4"/>
          <p:cNvGrpSpPr/>
          <p:nvPr/>
        </p:nvGrpSpPr>
        <p:grpSpPr>
          <a:xfrm>
            <a:off x="5254196" y="2797422"/>
            <a:ext cx="341076" cy="448180"/>
            <a:chOff x="-18234025" y="4084200"/>
            <a:chExt cx="230800" cy="303275"/>
          </a:xfrm>
        </p:grpSpPr>
        <p:sp>
          <p:nvSpPr>
            <p:cNvPr id="8567" name="Google Shape;8567;p7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4"/>
          <p:cNvGrpSpPr/>
          <p:nvPr/>
        </p:nvGrpSpPr>
        <p:grpSpPr>
          <a:xfrm>
            <a:off x="2366751" y="3341641"/>
            <a:ext cx="449325" cy="450470"/>
            <a:chOff x="-16419350" y="3308400"/>
            <a:chExt cx="304050" cy="304825"/>
          </a:xfrm>
        </p:grpSpPr>
        <p:sp>
          <p:nvSpPr>
            <p:cNvPr id="8571" name="Google Shape;8571;p7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4"/>
          <p:cNvGrpSpPr/>
          <p:nvPr/>
        </p:nvGrpSpPr>
        <p:grpSpPr>
          <a:xfrm>
            <a:off x="4638306" y="3340423"/>
            <a:ext cx="395755" cy="452872"/>
            <a:chOff x="-16401225" y="3683275"/>
            <a:chExt cx="267800" cy="306450"/>
          </a:xfrm>
        </p:grpSpPr>
        <p:sp>
          <p:nvSpPr>
            <p:cNvPr id="8579" name="Google Shape;8579;p7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4"/>
          <p:cNvGrpSpPr/>
          <p:nvPr/>
        </p:nvGrpSpPr>
        <p:grpSpPr>
          <a:xfrm>
            <a:off x="8003755" y="2797062"/>
            <a:ext cx="450470" cy="448180"/>
            <a:chOff x="-16419350" y="4058200"/>
            <a:chExt cx="304825" cy="303275"/>
          </a:xfrm>
        </p:grpSpPr>
        <p:sp>
          <p:nvSpPr>
            <p:cNvPr id="8587" name="Google Shape;8587;p7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4"/>
          <p:cNvGrpSpPr/>
          <p:nvPr/>
        </p:nvGrpSpPr>
        <p:grpSpPr>
          <a:xfrm>
            <a:off x="4030643" y="3343080"/>
            <a:ext cx="450507" cy="447589"/>
            <a:chOff x="-15296200" y="3326900"/>
            <a:chExt cx="304850" cy="302875"/>
          </a:xfrm>
        </p:grpSpPr>
        <p:sp>
          <p:nvSpPr>
            <p:cNvPr id="8595" name="Google Shape;8595;p7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4"/>
          <p:cNvGrpSpPr/>
          <p:nvPr/>
        </p:nvGrpSpPr>
        <p:grpSpPr>
          <a:xfrm>
            <a:off x="2946296" y="1706881"/>
            <a:ext cx="486566" cy="414708"/>
            <a:chOff x="-19835275" y="3330250"/>
            <a:chExt cx="329250" cy="280625"/>
          </a:xfrm>
        </p:grpSpPr>
        <p:sp>
          <p:nvSpPr>
            <p:cNvPr id="8601" name="Google Shape;8601;p7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4"/>
          <p:cNvGrpSpPr/>
          <p:nvPr/>
        </p:nvGrpSpPr>
        <p:grpSpPr>
          <a:xfrm>
            <a:off x="2964325" y="2243470"/>
            <a:ext cx="450507" cy="449547"/>
            <a:chOff x="-19822675" y="3692750"/>
            <a:chExt cx="304850" cy="304200"/>
          </a:xfrm>
        </p:grpSpPr>
        <p:sp>
          <p:nvSpPr>
            <p:cNvPr id="8605" name="Google Shape;8605;p7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4"/>
          <p:cNvGrpSpPr/>
          <p:nvPr/>
        </p:nvGrpSpPr>
        <p:grpSpPr>
          <a:xfrm>
            <a:off x="2964916" y="2796278"/>
            <a:ext cx="449325" cy="450470"/>
            <a:chOff x="-19822675" y="4066875"/>
            <a:chExt cx="304050" cy="304825"/>
          </a:xfrm>
        </p:grpSpPr>
        <p:sp>
          <p:nvSpPr>
            <p:cNvPr id="8611" name="Google Shape;8611;p7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4"/>
          <p:cNvGrpSpPr/>
          <p:nvPr/>
        </p:nvGrpSpPr>
        <p:grpSpPr>
          <a:xfrm>
            <a:off x="5773985" y="1689571"/>
            <a:ext cx="399302" cy="449325"/>
            <a:chOff x="-17878825" y="3334400"/>
            <a:chExt cx="270200" cy="304050"/>
          </a:xfrm>
        </p:grpSpPr>
        <p:sp>
          <p:nvSpPr>
            <p:cNvPr id="8618" name="Google Shape;8618;p7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4"/>
          <p:cNvGrpSpPr/>
          <p:nvPr/>
        </p:nvGrpSpPr>
        <p:grpSpPr>
          <a:xfrm>
            <a:off x="5747809" y="2242416"/>
            <a:ext cx="451653" cy="451653"/>
            <a:chOff x="-17896150" y="3709300"/>
            <a:chExt cx="305625" cy="305625"/>
          </a:xfrm>
        </p:grpSpPr>
        <p:sp>
          <p:nvSpPr>
            <p:cNvPr id="8626" name="Google Shape;8626;p7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4"/>
          <p:cNvGrpSpPr/>
          <p:nvPr/>
        </p:nvGrpSpPr>
        <p:grpSpPr>
          <a:xfrm>
            <a:off x="5775740" y="2795686"/>
            <a:ext cx="395792" cy="451653"/>
            <a:chOff x="-17878025" y="4082625"/>
            <a:chExt cx="267825" cy="305625"/>
          </a:xfrm>
        </p:grpSpPr>
        <p:sp>
          <p:nvSpPr>
            <p:cNvPr id="8631" name="Google Shape;8631;p7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4"/>
          <p:cNvGrpSpPr/>
          <p:nvPr/>
        </p:nvGrpSpPr>
        <p:grpSpPr>
          <a:xfrm>
            <a:off x="2919632" y="3355015"/>
            <a:ext cx="450507" cy="423722"/>
            <a:chOff x="-16044450" y="3317850"/>
            <a:chExt cx="304850" cy="286725"/>
          </a:xfrm>
        </p:grpSpPr>
        <p:sp>
          <p:nvSpPr>
            <p:cNvPr id="8639" name="Google Shape;8639;p7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7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4" name="Google Shape;8644;p74"/>
          <p:cNvGrpSpPr/>
          <p:nvPr/>
        </p:nvGrpSpPr>
        <p:grpSpPr>
          <a:xfrm>
            <a:off x="8042149" y="2243724"/>
            <a:ext cx="373662" cy="449030"/>
            <a:chOff x="-16018450" y="4058400"/>
            <a:chExt cx="252850" cy="303850"/>
          </a:xfrm>
        </p:grpSpPr>
        <p:sp>
          <p:nvSpPr>
            <p:cNvPr id="8645" name="Google Shape;8645;p7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9" name="Google Shape;8649;p7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4"/>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4"/>
        <p:cNvGrpSpPr/>
        <p:nvPr/>
      </p:nvGrpSpPr>
      <p:grpSpPr>
        <a:xfrm>
          <a:off x="0" y="0"/>
          <a:ext cx="0" cy="0"/>
          <a:chOff x="0" y="0"/>
          <a:chExt cx="0" cy="0"/>
        </a:xfrm>
      </p:grpSpPr>
      <p:grpSp>
        <p:nvGrpSpPr>
          <p:cNvPr id="8655" name="Google Shape;8655;p75"/>
          <p:cNvGrpSpPr/>
          <p:nvPr/>
        </p:nvGrpSpPr>
        <p:grpSpPr>
          <a:xfrm>
            <a:off x="845901" y="1689241"/>
            <a:ext cx="442337" cy="419623"/>
            <a:chOff x="-6696925" y="3272575"/>
            <a:chExt cx="307200" cy="291425"/>
          </a:xfrm>
        </p:grpSpPr>
        <p:sp>
          <p:nvSpPr>
            <p:cNvPr id="8656" name="Google Shape;8656;p7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5"/>
          <p:cNvGrpSpPr/>
          <p:nvPr/>
        </p:nvGrpSpPr>
        <p:grpSpPr>
          <a:xfrm>
            <a:off x="845884" y="2204636"/>
            <a:ext cx="442373" cy="420775"/>
            <a:chOff x="-6690625" y="3631325"/>
            <a:chExt cx="307225" cy="292225"/>
          </a:xfrm>
        </p:grpSpPr>
        <p:sp>
          <p:nvSpPr>
            <p:cNvPr id="8659" name="Google Shape;8659;p7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5"/>
          <p:cNvGrpSpPr/>
          <p:nvPr/>
        </p:nvGrpSpPr>
        <p:grpSpPr>
          <a:xfrm>
            <a:off x="868005" y="2756972"/>
            <a:ext cx="421927" cy="419371"/>
            <a:chOff x="-6689825" y="3992050"/>
            <a:chExt cx="293025" cy="291250"/>
          </a:xfrm>
        </p:grpSpPr>
        <p:sp>
          <p:nvSpPr>
            <p:cNvPr id="8665" name="Google Shape;8665;p7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7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75"/>
          <p:cNvGrpSpPr/>
          <p:nvPr/>
        </p:nvGrpSpPr>
        <p:grpSpPr>
          <a:xfrm>
            <a:off x="3551317" y="2205192"/>
            <a:ext cx="423043" cy="419659"/>
            <a:chOff x="-4837325" y="3612425"/>
            <a:chExt cx="293800" cy="291450"/>
          </a:xfrm>
        </p:grpSpPr>
        <p:sp>
          <p:nvSpPr>
            <p:cNvPr id="8679" name="Google Shape;8679;p7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5"/>
          <p:cNvGrpSpPr/>
          <p:nvPr/>
        </p:nvGrpSpPr>
        <p:grpSpPr>
          <a:xfrm>
            <a:off x="3564349" y="2756826"/>
            <a:ext cx="420775" cy="419659"/>
            <a:chOff x="-4837325" y="3971575"/>
            <a:chExt cx="292225" cy="291450"/>
          </a:xfrm>
        </p:grpSpPr>
        <p:sp>
          <p:nvSpPr>
            <p:cNvPr id="8683" name="Google Shape;8683;p7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5"/>
          <p:cNvGrpSpPr/>
          <p:nvPr/>
        </p:nvGrpSpPr>
        <p:grpSpPr>
          <a:xfrm>
            <a:off x="6256364" y="1714185"/>
            <a:ext cx="430998" cy="369730"/>
            <a:chOff x="-3037625" y="3254850"/>
            <a:chExt cx="299325" cy="256775"/>
          </a:xfrm>
        </p:grpSpPr>
        <p:sp>
          <p:nvSpPr>
            <p:cNvPr id="8690" name="Google Shape;8690;p7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6260324" y="2204615"/>
            <a:ext cx="423079" cy="420811"/>
            <a:chOff x="-3031325" y="3597450"/>
            <a:chExt cx="293825" cy="292250"/>
          </a:xfrm>
        </p:grpSpPr>
        <p:sp>
          <p:nvSpPr>
            <p:cNvPr id="8695" name="Google Shape;8695;p7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5"/>
          <p:cNvGrpSpPr/>
          <p:nvPr/>
        </p:nvGrpSpPr>
        <p:grpSpPr>
          <a:xfrm>
            <a:off x="6272798" y="2781214"/>
            <a:ext cx="421927" cy="370882"/>
            <a:chOff x="-3030525" y="3973150"/>
            <a:chExt cx="293025" cy="257575"/>
          </a:xfrm>
        </p:grpSpPr>
        <p:sp>
          <p:nvSpPr>
            <p:cNvPr id="8700" name="Google Shape;8700;p7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5"/>
          <p:cNvGrpSpPr/>
          <p:nvPr/>
        </p:nvGrpSpPr>
        <p:grpSpPr>
          <a:xfrm>
            <a:off x="1374391" y="3369426"/>
            <a:ext cx="421927" cy="297195"/>
            <a:chOff x="-1199300" y="3279250"/>
            <a:chExt cx="293025" cy="206400"/>
          </a:xfrm>
        </p:grpSpPr>
        <p:sp>
          <p:nvSpPr>
            <p:cNvPr id="8703" name="Google Shape;8703;p7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1381477" y="1688773"/>
            <a:ext cx="444605" cy="420559"/>
            <a:chOff x="-6338550" y="3272950"/>
            <a:chExt cx="308775" cy="292075"/>
          </a:xfrm>
        </p:grpSpPr>
        <p:sp>
          <p:nvSpPr>
            <p:cNvPr id="8708" name="Google Shape;8708;p7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5"/>
          <p:cNvGrpSpPr/>
          <p:nvPr/>
        </p:nvGrpSpPr>
        <p:grpSpPr>
          <a:xfrm>
            <a:off x="1392817" y="2205194"/>
            <a:ext cx="421927" cy="419659"/>
            <a:chOff x="-6329100" y="3632100"/>
            <a:chExt cx="293025" cy="291450"/>
          </a:xfrm>
        </p:grpSpPr>
        <p:sp>
          <p:nvSpPr>
            <p:cNvPr id="8712" name="Google Shape;8712;p7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1405867" y="2756828"/>
            <a:ext cx="419623" cy="419659"/>
            <a:chOff x="-6329875" y="3992050"/>
            <a:chExt cx="291425" cy="291450"/>
          </a:xfrm>
        </p:grpSpPr>
        <p:sp>
          <p:nvSpPr>
            <p:cNvPr id="8716" name="Google Shape;8716;p7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4092004" y="1687530"/>
            <a:ext cx="423079" cy="423043"/>
            <a:chOff x="-4478975" y="3251700"/>
            <a:chExt cx="293825" cy="293800"/>
          </a:xfrm>
        </p:grpSpPr>
        <p:sp>
          <p:nvSpPr>
            <p:cNvPr id="8721" name="Google Shape;8721;p7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4092004" y="2205192"/>
            <a:ext cx="423079" cy="419659"/>
            <a:chOff x="-4475825" y="3612425"/>
            <a:chExt cx="293825" cy="291450"/>
          </a:xfrm>
        </p:grpSpPr>
        <p:sp>
          <p:nvSpPr>
            <p:cNvPr id="8725" name="Google Shape;8725;p7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4101077" y="2756844"/>
            <a:ext cx="428730" cy="419623"/>
            <a:chOff x="-4480550" y="3970800"/>
            <a:chExt cx="297750" cy="291425"/>
          </a:xfrm>
        </p:grpSpPr>
        <p:sp>
          <p:nvSpPr>
            <p:cNvPr id="8729" name="Google Shape;8729;p7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804910" y="1689221"/>
            <a:ext cx="415123" cy="419659"/>
            <a:chOff x="-2668225" y="3239075"/>
            <a:chExt cx="288300" cy="291450"/>
          </a:xfrm>
        </p:grpSpPr>
        <p:sp>
          <p:nvSpPr>
            <p:cNvPr id="8732" name="Google Shape;8732;p7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5"/>
          <p:cNvGrpSpPr/>
          <p:nvPr/>
        </p:nvGrpSpPr>
        <p:grpSpPr>
          <a:xfrm>
            <a:off x="6802066" y="2205191"/>
            <a:ext cx="420811" cy="419659"/>
            <a:chOff x="-2671375" y="3597450"/>
            <a:chExt cx="292250" cy="291450"/>
          </a:xfrm>
        </p:grpSpPr>
        <p:sp>
          <p:nvSpPr>
            <p:cNvPr id="8738" name="Google Shape;8738;p7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5"/>
          <p:cNvGrpSpPr/>
          <p:nvPr/>
        </p:nvGrpSpPr>
        <p:grpSpPr>
          <a:xfrm>
            <a:off x="6812849" y="2755691"/>
            <a:ext cx="423043" cy="421927"/>
            <a:chOff x="-2670575" y="3956600"/>
            <a:chExt cx="293800" cy="293025"/>
          </a:xfrm>
        </p:grpSpPr>
        <p:sp>
          <p:nvSpPr>
            <p:cNvPr id="8741" name="Google Shape;8741;p7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5"/>
          <p:cNvGrpSpPr/>
          <p:nvPr/>
        </p:nvGrpSpPr>
        <p:grpSpPr>
          <a:xfrm>
            <a:off x="3070370" y="3311947"/>
            <a:ext cx="426462" cy="418363"/>
            <a:chOff x="-1183550" y="3586525"/>
            <a:chExt cx="296175" cy="290550"/>
          </a:xfrm>
        </p:grpSpPr>
        <p:sp>
          <p:nvSpPr>
            <p:cNvPr id="8746" name="Google Shape;8746;p7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5"/>
          <p:cNvGrpSpPr/>
          <p:nvPr/>
        </p:nvGrpSpPr>
        <p:grpSpPr>
          <a:xfrm>
            <a:off x="1933980" y="1689799"/>
            <a:ext cx="420811" cy="418507"/>
            <a:chOff x="-5971525" y="3273750"/>
            <a:chExt cx="292250" cy="290650"/>
          </a:xfrm>
        </p:grpSpPr>
        <p:sp>
          <p:nvSpPr>
            <p:cNvPr id="8756" name="Google Shape;8756;p7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5"/>
          <p:cNvGrpSpPr/>
          <p:nvPr/>
        </p:nvGrpSpPr>
        <p:grpSpPr>
          <a:xfrm>
            <a:off x="1928310" y="2203826"/>
            <a:ext cx="432150" cy="422395"/>
            <a:chOff x="-5974675" y="3632100"/>
            <a:chExt cx="300125" cy="293350"/>
          </a:xfrm>
        </p:grpSpPr>
        <p:sp>
          <p:nvSpPr>
            <p:cNvPr id="8759" name="Google Shape;8759;p7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5"/>
          <p:cNvGrpSpPr/>
          <p:nvPr/>
        </p:nvGrpSpPr>
        <p:grpSpPr>
          <a:xfrm>
            <a:off x="1958351" y="2755694"/>
            <a:ext cx="395865" cy="421927"/>
            <a:chOff x="-5971525" y="3990475"/>
            <a:chExt cx="274925" cy="293025"/>
          </a:xfrm>
        </p:grpSpPr>
        <p:sp>
          <p:nvSpPr>
            <p:cNvPr id="8763" name="Google Shape;8763;p7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4631558" y="1689798"/>
            <a:ext cx="420775" cy="418507"/>
            <a:chOff x="-4118225" y="3253275"/>
            <a:chExt cx="292225" cy="290650"/>
          </a:xfrm>
        </p:grpSpPr>
        <p:sp>
          <p:nvSpPr>
            <p:cNvPr id="8768" name="Google Shape;8768;p7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75"/>
          <p:cNvGrpSpPr/>
          <p:nvPr/>
        </p:nvGrpSpPr>
        <p:grpSpPr>
          <a:xfrm>
            <a:off x="4682008" y="2204922"/>
            <a:ext cx="319874" cy="420199"/>
            <a:chOff x="-4082800" y="3612425"/>
            <a:chExt cx="222150" cy="291825"/>
          </a:xfrm>
        </p:grpSpPr>
        <p:sp>
          <p:nvSpPr>
            <p:cNvPr id="8771" name="Google Shape;8771;p7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5"/>
          <p:cNvGrpSpPr/>
          <p:nvPr/>
        </p:nvGrpSpPr>
        <p:grpSpPr>
          <a:xfrm>
            <a:off x="4643456" y="2769876"/>
            <a:ext cx="420775" cy="393561"/>
            <a:chOff x="-4118225" y="3990475"/>
            <a:chExt cx="292225" cy="273325"/>
          </a:xfrm>
        </p:grpSpPr>
        <p:sp>
          <p:nvSpPr>
            <p:cNvPr id="8775" name="Google Shape;8775;p7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5"/>
          <p:cNvGrpSpPr/>
          <p:nvPr/>
        </p:nvGrpSpPr>
        <p:grpSpPr>
          <a:xfrm>
            <a:off x="7354110" y="1688087"/>
            <a:ext cx="394713" cy="421927"/>
            <a:chOff x="-2312225" y="3238300"/>
            <a:chExt cx="274125" cy="293025"/>
          </a:xfrm>
        </p:grpSpPr>
        <p:sp>
          <p:nvSpPr>
            <p:cNvPr id="8780" name="Google Shape;8780;p7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5"/>
          <p:cNvGrpSpPr/>
          <p:nvPr/>
        </p:nvGrpSpPr>
        <p:grpSpPr>
          <a:xfrm>
            <a:off x="7341062" y="2153586"/>
            <a:ext cx="420811" cy="522864"/>
            <a:chOff x="-2310650" y="3525775"/>
            <a:chExt cx="292250" cy="363125"/>
          </a:xfrm>
        </p:grpSpPr>
        <p:sp>
          <p:nvSpPr>
            <p:cNvPr id="8783" name="Google Shape;8783;p7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5"/>
          <p:cNvGrpSpPr/>
          <p:nvPr/>
        </p:nvGrpSpPr>
        <p:grpSpPr>
          <a:xfrm>
            <a:off x="7351827" y="2756825"/>
            <a:ext cx="423079" cy="419659"/>
            <a:chOff x="-2310650" y="3958175"/>
            <a:chExt cx="293825" cy="291450"/>
          </a:xfrm>
        </p:grpSpPr>
        <p:sp>
          <p:nvSpPr>
            <p:cNvPr id="8788" name="Google Shape;8788;p7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5"/>
          <p:cNvGrpSpPr/>
          <p:nvPr/>
        </p:nvGrpSpPr>
        <p:grpSpPr>
          <a:xfrm>
            <a:off x="4718688" y="3308459"/>
            <a:ext cx="424159" cy="419659"/>
            <a:chOff x="-1182750" y="3962900"/>
            <a:chExt cx="294575" cy="291450"/>
          </a:xfrm>
        </p:grpSpPr>
        <p:sp>
          <p:nvSpPr>
            <p:cNvPr id="8791" name="Google Shape;8791;p7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5"/>
          <p:cNvGrpSpPr/>
          <p:nvPr/>
        </p:nvGrpSpPr>
        <p:grpSpPr>
          <a:xfrm>
            <a:off x="2471824" y="1689223"/>
            <a:ext cx="424195" cy="419659"/>
            <a:chOff x="-5611575" y="3272950"/>
            <a:chExt cx="294600" cy="291450"/>
          </a:xfrm>
        </p:grpSpPr>
        <p:sp>
          <p:nvSpPr>
            <p:cNvPr id="8799" name="Google Shape;8799;p7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5"/>
          <p:cNvGrpSpPr/>
          <p:nvPr/>
        </p:nvGrpSpPr>
        <p:grpSpPr>
          <a:xfrm>
            <a:off x="2471824" y="2205770"/>
            <a:ext cx="424195" cy="418507"/>
            <a:chOff x="-5613150" y="3632900"/>
            <a:chExt cx="294600" cy="290650"/>
          </a:xfrm>
        </p:grpSpPr>
        <p:sp>
          <p:nvSpPr>
            <p:cNvPr id="8805" name="Google Shape;8805;p7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5"/>
          <p:cNvGrpSpPr/>
          <p:nvPr/>
        </p:nvGrpSpPr>
        <p:grpSpPr>
          <a:xfrm>
            <a:off x="2483722" y="2756270"/>
            <a:ext cx="424195" cy="420775"/>
            <a:chOff x="-5613150" y="3991275"/>
            <a:chExt cx="294600" cy="292225"/>
          </a:xfrm>
        </p:grpSpPr>
        <p:sp>
          <p:nvSpPr>
            <p:cNvPr id="8808" name="Google Shape;8808;p7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5"/>
          <p:cNvGrpSpPr/>
          <p:nvPr/>
        </p:nvGrpSpPr>
        <p:grpSpPr>
          <a:xfrm>
            <a:off x="5155210" y="1689438"/>
            <a:ext cx="434634" cy="419227"/>
            <a:chOff x="-3768700" y="3253275"/>
            <a:chExt cx="301850" cy="291150"/>
          </a:xfrm>
        </p:grpSpPr>
        <p:sp>
          <p:nvSpPr>
            <p:cNvPr id="8818" name="Google Shape;8818;p7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5"/>
          <p:cNvGrpSpPr/>
          <p:nvPr/>
        </p:nvGrpSpPr>
        <p:grpSpPr>
          <a:xfrm>
            <a:off x="5159293" y="2217090"/>
            <a:ext cx="426462" cy="395865"/>
            <a:chOff x="-3808700" y="3628950"/>
            <a:chExt cx="296175" cy="274925"/>
          </a:xfrm>
        </p:grpSpPr>
        <p:sp>
          <p:nvSpPr>
            <p:cNvPr id="8822" name="Google Shape;8822;p7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5224504" y="2756412"/>
            <a:ext cx="419443" cy="420487"/>
            <a:chOff x="-3771675" y="3971775"/>
            <a:chExt cx="291300" cy="292025"/>
          </a:xfrm>
        </p:grpSpPr>
        <p:sp>
          <p:nvSpPr>
            <p:cNvPr id="8826" name="Google Shape;8826;p7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5"/>
          <p:cNvGrpSpPr/>
          <p:nvPr/>
        </p:nvGrpSpPr>
        <p:grpSpPr>
          <a:xfrm>
            <a:off x="7885948" y="1716461"/>
            <a:ext cx="420271" cy="320774"/>
            <a:chOff x="-1951475" y="3273100"/>
            <a:chExt cx="291875" cy="222775"/>
          </a:xfrm>
        </p:grpSpPr>
        <p:sp>
          <p:nvSpPr>
            <p:cNvPr id="8832" name="Google Shape;8832;p7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5"/>
          <p:cNvGrpSpPr/>
          <p:nvPr/>
        </p:nvGrpSpPr>
        <p:grpSpPr>
          <a:xfrm>
            <a:off x="7883429" y="2205191"/>
            <a:ext cx="425310" cy="419659"/>
            <a:chOff x="-1951475" y="3597450"/>
            <a:chExt cx="295375" cy="291450"/>
          </a:xfrm>
        </p:grpSpPr>
        <p:sp>
          <p:nvSpPr>
            <p:cNvPr id="8836" name="Google Shape;8836;p7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5"/>
          <p:cNvGrpSpPr/>
          <p:nvPr/>
        </p:nvGrpSpPr>
        <p:grpSpPr>
          <a:xfrm>
            <a:off x="7885680" y="2756825"/>
            <a:ext cx="444605" cy="419659"/>
            <a:chOff x="-1960150" y="3956600"/>
            <a:chExt cx="308775" cy="291450"/>
          </a:xfrm>
        </p:grpSpPr>
        <p:sp>
          <p:nvSpPr>
            <p:cNvPr id="8841" name="Google Shape;8841;p7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5"/>
          <p:cNvGrpSpPr/>
          <p:nvPr/>
        </p:nvGrpSpPr>
        <p:grpSpPr>
          <a:xfrm>
            <a:off x="1939718" y="3307636"/>
            <a:ext cx="420775" cy="420775"/>
            <a:chOff x="-804700" y="3226500"/>
            <a:chExt cx="292225" cy="292225"/>
          </a:xfrm>
        </p:grpSpPr>
        <p:sp>
          <p:nvSpPr>
            <p:cNvPr id="8844" name="Google Shape;8844;p7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75"/>
          <p:cNvGrpSpPr/>
          <p:nvPr/>
        </p:nvGrpSpPr>
        <p:grpSpPr>
          <a:xfrm>
            <a:off x="3019809" y="1688647"/>
            <a:ext cx="420775" cy="420811"/>
            <a:chOff x="-5251625" y="3272950"/>
            <a:chExt cx="292225" cy="292250"/>
          </a:xfrm>
        </p:grpSpPr>
        <p:sp>
          <p:nvSpPr>
            <p:cNvPr id="8852" name="Google Shape;8852;p7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3016407" y="2204348"/>
            <a:ext cx="427578" cy="421351"/>
            <a:chOff x="-5254775" y="3631325"/>
            <a:chExt cx="296950" cy="292625"/>
          </a:xfrm>
        </p:grpSpPr>
        <p:sp>
          <p:nvSpPr>
            <p:cNvPr id="8856" name="Google Shape;8856;p7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5"/>
          <p:cNvGrpSpPr/>
          <p:nvPr/>
        </p:nvGrpSpPr>
        <p:grpSpPr>
          <a:xfrm>
            <a:off x="3032265" y="2756270"/>
            <a:ext cx="419659" cy="420775"/>
            <a:chOff x="-5251625" y="3991275"/>
            <a:chExt cx="291450" cy="292225"/>
          </a:xfrm>
        </p:grpSpPr>
        <p:sp>
          <p:nvSpPr>
            <p:cNvPr id="8864" name="Google Shape;8864;p7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5"/>
          <p:cNvGrpSpPr/>
          <p:nvPr/>
        </p:nvGrpSpPr>
        <p:grpSpPr>
          <a:xfrm>
            <a:off x="5772848" y="1689240"/>
            <a:ext cx="319874" cy="419623"/>
            <a:chOff x="-3365275" y="3253275"/>
            <a:chExt cx="222150" cy="291425"/>
          </a:xfrm>
        </p:grpSpPr>
        <p:sp>
          <p:nvSpPr>
            <p:cNvPr id="8870" name="Google Shape;8870;p7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5"/>
          <p:cNvGrpSpPr/>
          <p:nvPr/>
        </p:nvGrpSpPr>
        <p:grpSpPr>
          <a:xfrm>
            <a:off x="5746786" y="2204058"/>
            <a:ext cx="371998" cy="421927"/>
            <a:chOff x="-3383375" y="3611625"/>
            <a:chExt cx="258350" cy="293025"/>
          </a:xfrm>
        </p:grpSpPr>
        <p:sp>
          <p:nvSpPr>
            <p:cNvPr id="8873" name="Google Shape;8873;p7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5"/>
          <p:cNvGrpSpPr/>
          <p:nvPr/>
        </p:nvGrpSpPr>
        <p:grpSpPr>
          <a:xfrm>
            <a:off x="5809135" y="2756826"/>
            <a:ext cx="271097" cy="419659"/>
            <a:chOff x="-3347950" y="3971575"/>
            <a:chExt cx="188275" cy="291450"/>
          </a:xfrm>
        </p:grpSpPr>
        <p:sp>
          <p:nvSpPr>
            <p:cNvPr id="8876" name="Google Shape;8876;p7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5"/>
          <p:cNvGrpSpPr/>
          <p:nvPr/>
        </p:nvGrpSpPr>
        <p:grpSpPr>
          <a:xfrm>
            <a:off x="858994" y="3307061"/>
            <a:ext cx="371998" cy="421927"/>
            <a:chOff x="-1575775" y="3238300"/>
            <a:chExt cx="258350" cy="293025"/>
          </a:xfrm>
        </p:grpSpPr>
        <p:sp>
          <p:nvSpPr>
            <p:cNvPr id="8880" name="Google Shape;8880;p7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5"/>
          <p:cNvGrpSpPr/>
          <p:nvPr/>
        </p:nvGrpSpPr>
        <p:grpSpPr>
          <a:xfrm>
            <a:off x="2503892" y="3309051"/>
            <a:ext cx="423079" cy="424159"/>
            <a:chOff x="-1591550" y="3597475"/>
            <a:chExt cx="293825" cy="294575"/>
          </a:xfrm>
        </p:grpSpPr>
        <p:sp>
          <p:nvSpPr>
            <p:cNvPr id="8886" name="Google Shape;8886;p7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5"/>
          <p:cNvGrpSpPr/>
          <p:nvPr/>
        </p:nvGrpSpPr>
        <p:grpSpPr>
          <a:xfrm>
            <a:off x="4153362" y="3318663"/>
            <a:ext cx="421927" cy="399248"/>
            <a:chOff x="-1592325" y="3957400"/>
            <a:chExt cx="293025" cy="277275"/>
          </a:xfrm>
        </p:grpSpPr>
        <p:sp>
          <p:nvSpPr>
            <p:cNvPr id="8890" name="Google Shape;8890;p7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5"/>
          <p:cNvGrpSpPr/>
          <p:nvPr/>
        </p:nvGrpSpPr>
        <p:grpSpPr>
          <a:xfrm>
            <a:off x="3640232" y="3310744"/>
            <a:ext cx="369730" cy="420775"/>
            <a:chOff x="-778700" y="3612425"/>
            <a:chExt cx="256775" cy="292225"/>
          </a:xfrm>
        </p:grpSpPr>
        <p:sp>
          <p:nvSpPr>
            <p:cNvPr id="8895" name="Google Shape;8895;p7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5"/>
          <p:cNvGrpSpPr/>
          <p:nvPr/>
        </p:nvGrpSpPr>
        <p:grpSpPr>
          <a:xfrm>
            <a:off x="6111733" y="3828305"/>
            <a:ext cx="340731" cy="387641"/>
            <a:chOff x="7728464" y="1561258"/>
            <a:chExt cx="349719" cy="397866"/>
          </a:xfrm>
        </p:grpSpPr>
        <p:sp>
          <p:nvSpPr>
            <p:cNvPr id="8902" name="Google Shape;8902;p7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5"/>
          <p:cNvGrpSpPr/>
          <p:nvPr/>
        </p:nvGrpSpPr>
        <p:grpSpPr>
          <a:xfrm>
            <a:off x="4034702" y="3828305"/>
            <a:ext cx="387681" cy="387641"/>
            <a:chOff x="5611350" y="1561258"/>
            <a:chExt cx="397907" cy="397866"/>
          </a:xfrm>
        </p:grpSpPr>
        <p:sp>
          <p:nvSpPr>
            <p:cNvPr id="8905" name="Google Shape;8905;p7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5"/>
          <p:cNvGrpSpPr/>
          <p:nvPr/>
        </p:nvGrpSpPr>
        <p:grpSpPr>
          <a:xfrm>
            <a:off x="4553987" y="3925571"/>
            <a:ext cx="387610" cy="193109"/>
            <a:chOff x="6140660" y="1661097"/>
            <a:chExt cx="397835" cy="198202"/>
          </a:xfrm>
        </p:grpSpPr>
        <p:sp>
          <p:nvSpPr>
            <p:cNvPr id="8910" name="Google Shape;8910;p7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5"/>
          <p:cNvGrpSpPr/>
          <p:nvPr/>
        </p:nvGrpSpPr>
        <p:grpSpPr>
          <a:xfrm>
            <a:off x="5073202" y="3828305"/>
            <a:ext cx="387681" cy="387641"/>
            <a:chOff x="6669907" y="1561258"/>
            <a:chExt cx="397907" cy="397866"/>
          </a:xfrm>
        </p:grpSpPr>
        <p:sp>
          <p:nvSpPr>
            <p:cNvPr id="8915" name="Google Shape;8915;p7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5"/>
          <p:cNvGrpSpPr/>
          <p:nvPr/>
        </p:nvGrpSpPr>
        <p:grpSpPr>
          <a:xfrm>
            <a:off x="1958433" y="3885842"/>
            <a:ext cx="387681" cy="272572"/>
            <a:chOff x="3386036" y="1746339"/>
            <a:chExt cx="397907" cy="279762"/>
          </a:xfrm>
        </p:grpSpPr>
        <p:sp>
          <p:nvSpPr>
            <p:cNvPr id="8921" name="Google Shape;8921;p7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5"/>
          <p:cNvGrpSpPr/>
          <p:nvPr/>
        </p:nvGrpSpPr>
        <p:grpSpPr>
          <a:xfrm>
            <a:off x="2996130" y="3828288"/>
            <a:ext cx="387681" cy="387681"/>
            <a:chOff x="4417380" y="1687279"/>
            <a:chExt cx="397907" cy="397907"/>
          </a:xfrm>
        </p:grpSpPr>
        <p:sp>
          <p:nvSpPr>
            <p:cNvPr id="8924" name="Google Shape;8924;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5"/>
          <p:cNvGrpSpPr/>
          <p:nvPr/>
        </p:nvGrpSpPr>
        <p:grpSpPr>
          <a:xfrm>
            <a:off x="7942611" y="3308537"/>
            <a:ext cx="387661" cy="387661"/>
            <a:chOff x="2869999" y="1687279"/>
            <a:chExt cx="397887" cy="397887"/>
          </a:xfrm>
        </p:grpSpPr>
        <p:sp>
          <p:nvSpPr>
            <p:cNvPr id="8927" name="Google Shape;8927;p7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5"/>
          <p:cNvGrpSpPr/>
          <p:nvPr/>
        </p:nvGrpSpPr>
        <p:grpSpPr>
          <a:xfrm>
            <a:off x="2477718" y="3828664"/>
            <a:ext cx="386807" cy="386929"/>
            <a:chOff x="3902887" y="1687655"/>
            <a:chExt cx="397010" cy="397135"/>
          </a:xfrm>
        </p:grpSpPr>
        <p:sp>
          <p:nvSpPr>
            <p:cNvPr id="8930" name="Google Shape;8930;p7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5"/>
          <p:cNvGrpSpPr/>
          <p:nvPr/>
        </p:nvGrpSpPr>
        <p:grpSpPr>
          <a:xfrm>
            <a:off x="3515416" y="3828344"/>
            <a:ext cx="387681" cy="387681"/>
            <a:chOff x="4933458" y="1687279"/>
            <a:chExt cx="397907" cy="397907"/>
          </a:xfrm>
        </p:grpSpPr>
        <p:sp>
          <p:nvSpPr>
            <p:cNvPr id="8933" name="Google Shape;8933;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5"/>
          <p:cNvGrpSpPr/>
          <p:nvPr/>
        </p:nvGrpSpPr>
        <p:grpSpPr>
          <a:xfrm>
            <a:off x="6348367" y="3308537"/>
            <a:ext cx="387661" cy="387661"/>
            <a:chOff x="1379798" y="1723250"/>
            <a:chExt cx="397887" cy="397887"/>
          </a:xfrm>
        </p:grpSpPr>
        <p:sp>
          <p:nvSpPr>
            <p:cNvPr id="8936" name="Google Shape;8936;p7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5"/>
          <p:cNvGrpSpPr/>
          <p:nvPr/>
        </p:nvGrpSpPr>
        <p:grpSpPr>
          <a:xfrm>
            <a:off x="5286246" y="3308537"/>
            <a:ext cx="387681" cy="387661"/>
            <a:chOff x="266768" y="1721375"/>
            <a:chExt cx="397907" cy="397887"/>
          </a:xfrm>
        </p:grpSpPr>
        <p:sp>
          <p:nvSpPr>
            <p:cNvPr id="8941" name="Google Shape;8941;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5"/>
          <p:cNvGrpSpPr/>
          <p:nvPr/>
        </p:nvGrpSpPr>
        <p:grpSpPr>
          <a:xfrm>
            <a:off x="5817327" y="3308537"/>
            <a:ext cx="387641" cy="387661"/>
            <a:chOff x="864491" y="1723250"/>
            <a:chExt cx="397866" cy="397887"/>
          </a:xfrm>
        </p:grpSpPr>
        <p:sp>
          <p:nvSpPr>
            <p:cNvPr id="8944" name="Google Shape;8944;p7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7" name="Google Shape;8947;p7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8" name="Google Shape;8948;p75"/>
          <p:cNvGrpSpPr/>
          <p:nvPr/>
        </p:nvGrpSpPr>
        <p:grpSpPr>
          <a:xfrm>
            <a:off x="7411672" y="3308924"/>
            <a:ext cx="387539" cy="386888"/>
            <a:chOff x="2408992" y="1722875"/>
            <a:chExt cx="397761" cy="397093"/>
          </a:xfrm>
        </p:grpSpPr>
        <p:sp>
          <p:nvSpPr>
            <p:cNvPr id="8949" name="Google Shape;8949;p7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5"/>
          <p:cNvGrpSpPr/>
          <p:nvPr/>
        </p:nvGrpSpPr>
        <p:grpSpPr>
          <a:xfrm>
            <a:off x="6584154" y="3827060"/>
            <a:ext cx="388966" cy="388966"/>
            <a:chOff x="1190625" y="238125"/>
            <a:chExt cx="5235075" cy="5235075"/>
          </a:xfrm>
        </p:grpSpPr>
        <p:sp>
          <p:nvSpPr>
            <p:cNvPr id="8952" name="Google Shape;8952;p7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5"/>
          <p:cNvGrpSpPr/>
          <p:nvPr/>
        </p:nvGrpSpPr>
        <p:grpSpPr>
          <a:xfrm>
            <a:off x="5592488" y="3828305"/>
            <a:ext cx="387641" cy="387641"/>
            <a:chOff x="7199196" y="1561258"/>
            <a:chExt cx="397866" cy="397866"/>
          </a:xfrm>
        </p:grpSpPr>
        <p:sp>
          <p:nvSpPr>
            <p:cNvPr id="8955" name="Google Shape;8955;p7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8" name="Google Shape;8958;p7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2"/>
        <p:cNvGrpSpPr/>
        <p:nvPr/>
      </p:nvGrpSpPr>
      <p:grpSpPr>
        <a:xfrm>
          <a:off x="0" y="0"/>
          <a:ext cx="0" cy="0"/>
          <a:chOff x="0" y="0"/>
          <a:chExt cx="0" cy="0"/>
        </a:xfrm>
      </p:grpSpPr>
      <p:pic>
        <p:nvPicPr>
          <p:cNvPr id="8963" name="Google Shape;8963;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F7DD9-452A-2204-B12E-F8D536B0F01E}"/>
              </a:ext>
            </a:extLst>
          </p:cNvPr>
          <p:cNvSpPr>
            <a:spLocks noGrp="1"/>
          </p:cNvSpPr>
          <p:nvPr>
            <p:ph type="subTitle" idx="1"/>
          </p:nvPr>
        </p:nvSpPr>
        <p:spPr/>
        <p:txBody>
          <a:bodyPr/>
          <a:lstStyle/>
          <a:p>
            <a:pPr>
              <a:spcAft>
                <a:spcPts val="600"/>
              </a:spcAft>
            </a:pPr>
            <a:r>
              <a:rPr lang="vi-VN" sz="2400" dirty="0"/>
              <a:t>Nghiên cứu lý thuyết: Học sâu </a:t>
            </a:r>
            <a:r>
              <a:rPr lang="en-US" sz="2400" dirty="0"/>
              <a:t>trong</a:t>
            </a:r>
            <a:r>
              <a:rPr lang="vi-VN" sz="2400" dirty="0"/>
              <a:t> máy học dựa trên mạng thần kinh nhân tạo đã chứng tỏ hiệu quả trong việc phân loại hình ảnh khối u não, đang được áp dụng trong các thử nghiệm lâm sàng.</a:t>
            </a:r>
          </a:p>
          <a:p>
            <a:pPr>
              <a:spcAft>
                <a:spcPts val="600"/>
              </a:spcAft>
            </a:pPr>
            <a:r>
              <a:rPr lang="vi-VN" sz="2400" dirty="0"/>
              <a:t>Nghiên cứu thực nghiệm: Sử dụng phương pháp kiểm định chéo, tập dữ liệu được chia thành tập huấn luyện và tập kiểm tra. Tập huấn luyện dùng để huấn luyện mô hình học máy, còn tập kiểm tra dùng để đánh giá hiệu suất mô hình.</a:t>
            </a:r>
          </a:p>
        </p:txBody>
      </p:sp>
      <p:sp>
        <p:nvSpPr>
          <p:cNvPr id="3" name="Title 2">
            <a:extLst>
              <a:ext uri="{FF2B5EF4-FFF2-40B4-BE49-F238E27FC236}">
                <a16:creationId xmlns:a16="http://schemas.microsoft.com/office/drawing/2014/main" id="{11174859-FAAC-5FC0-0A5D-203711DB4786}"/>
              </a:ext>
            </a:extLst>
          </p:cNvPr>
          <p:cNvSpPr>
            <a:spLocks noGrp="1"/>
          </p:cNvSpPr>
          <p:nvPr>
            <p:ph type="title"/>
          </p:nvPr>
        </p:nvSpPr>
        <p:spPr/>
        <p:txBody>
          <a:bodyPr/>
          <a:lstStyle/>
          <a:p>
            <a:r>
              <a:rPr lang="vi-VN" dirty="0">
                <a:latin typeface="+mn-lt"/>
              </a:rPr>
              <a:t>PHƯƠNG PHÁP NGHIÊN CỨU</a:t>
            </a:r>
          </a:p>
        </p:txBody>
      </p:sp>
    </p:spTree>
    <p:extLst>
      <p:ext uri="{BB962C8B-B14F-4D97-AF65-F5344CB8AC3E}">
        <p14:creationId xmlns:p14="http://schemas.microsoft.com/office/powerpoint/2010/main" val="21586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PHƯƠNG PHÁP </a:t>
            </a:r>
            <a:br>
              <a:rPr lang="vi-VN" dirty="0">
                <a:latin typeface="+mn-lt"/>
              </a:rPr>
            </a:br>
            <a:r>
              <a:rPr lang="vi-VN" dirty="0">
                <a:solidFill>
                  <a:schemeClr val="tx1"/>
                </a:solidFill>
                <a:latin typeface="+mn-lt"/>
              </a:rPr>
              <a:t>ĐỀ XUẤT</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2</a:t>
            </a:r>
            <a:endParaRPr dirty="0"/>
          </a:p>
        </p:txBody>
      </p:sp>
    </p:spTree>
    <p:extLst>
      <p:ext uri="{BB962C8B-B14F-4D97-AF65-F5344CB8AC3E}">
        <p14:creationId xmlns:p14="http://schemas.microsoft.com/office/powerpoint/2010/main" val="936411423"/>
      </p:ext>
    </p:extLst>
  </p:cSld>
  <p:clrMapOvr>
    <a:masterClrMapping/>
  </p:clrMapOvr>
</p:sld>
</file>

<file path=ppt/theme/theme1.xml><?xml version="1.0" encoding="utf-8"?>
<a:theme xmlns:a="http://schemas.openxmlformats.org/drawingml/2006/main"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929</TotalTime>
  <Words>3260</Words>
  <Application>Microsoft Office PowerPoint</Application>
  <PresentationFormat>On-screen Show (16:9)</PresentationFormat>
  <Paragraphs>425</Paragraphs>
  <Slides>74</Slides>
  <Notes>58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74</vt:i4>
      </vt:variant>
    </vt:vector>
  </HeadingPairs>
  <TitlesOfParts>
    <vt:vector size="86" baseType="lpstr">
      <vt:lpstr>Arial</vt:lpstr>
      <vt:lpstr>Proxima Nova</vt:lpstr>
      <vt:lpstr>Calibri</vt:lpstr>
      <vt:lpstr>Cabin</vt:lpstr>
      <vt:lpstr>Spartan</vt:lpstr>
      <vt:lpstr>Times New Roman</vt:lpstr>
      <vt:lpstr>Amatic SC</vt:lpstr>
      <vt:lpstr>Proxima Nova Semibold</vt:lpstr>
      <vt:lpstr>Roboto Medium</vt:lpstr>
      <vt:lpstr>Roboto Condensed Light</vt:lpstr>
      <vt:lpstr> Brain Cancer by Slidesgo</vt:lpstr>
      <vt:lpstr>Slidesgo Final Pages</vt:lpstr>
      <vt:lpstr>PHÂN LOẠI VÀ DỰ ĐOÁN  BOUNDING BOX CỦA  KHỐI U NÃO DỰA TRÊN ẢNH CHỤP CỘNG HƯỞNG TỪ</vt:lpstr>
      <vt:lpstr>THÀNH VIÊN NHÓM</vt:lpstr>
      <vt:lpstr>02</vt:lpstr>
      <vt:lpstr>TỔNG QUAN  ĐỀ TÀI</vt:lpstr>
      <vt:lpstr>TÍNH CẤP THIẾT CỦA ĐỀ TÀI</vt:lpstr>
      <vt:lpstr>MỤC TIÊU</vt:lpstr>
      <vt:lpstr>ĐỐI TƯỢNG NGHIÊN CỨU</vt:lpstr>
      <vt:lpstr>PHƯƠNG PHÁP NGHIÊN CỨU</vt:lpstr>
      <vt:lpstr>PHƯƠNG PHÁP  ĐỀ XUẤT</vt:lpstr>
      <vt:lpstr>MÔ HÌNH ĐỀ XUẤT</vt:lpstr>
      <vt:lpstr>PHƯƠNG PHÁP ĐỀ XUẤT</vt:lpstr>
      <vt:lpstr>KỊCH BẢN</vt:lpstr>
      <vt:lpstr>TẬP DỮ LIỆU </vt:lpstr>
      <vt:lpstr>TẬP DỮ LIỆU - MÔI TRƯỜNG </vt:lpstr>
      <vt:lpstr>KẾT QUẢ</vt:lpstr>
      <vt:lpstr>Đồ thị accuracy</vt:lpstr>
      <vt:lpstr>Đồ thị loss</vt:lpstr>
      <vt:lpstr>Đồ thị Precision</vt:lpstr>
      <vt:lpstr>Đồ thị Recall</vt:lpstr>
      <vt:lpstr>Đồ thị F1-score</vt:lpstr>
      <vt:lpstr>Ma trận nhầm lẫn</vt:lpstr>
      <vt:lpstr>Đồ thị ROC</vt:lpstr>
      <vt:lpstr>THỜI GIAN HUẤN LUYỆN</vt:lpstr>
      <vt:lpstr>KẾT QUẢ THỰC NGHIỆM</vt:lpstr>
      <vt:lpstr>KẾT QUẢ </vt:lpstr>
      <vt:lpstr>KẾT LUẬN VÀ HƯỚNG PHÁT TRIỂN</vt:lpstr>
      <vt:lpstr>KẾT LUẬN VÀ HƯỚNG PHÁT TRIỂN</vt:lpstr>
      <vt:lpstr>THẢO LUẬN VÀ CÂU HỎI</vt:lpstr>
      <vt:lpstr>CONTENTS OF THIS TEMPLATE</vt:lpstr>
      <vt:lpstr>03</vt:lpstr>
      <vt:lpstr>ABOUT THE DISEASE</vt:lpstr>
      <vt:lpstr>INTRODUCTION</vt:lpstr>
      <vt:lpstr>A PICTURE IS WORTH A  THOUSAND WORDS</vt:lpstr>
      <vt:lpstr>ABOUT THE DISEASE</vt:lpstr>
      <vt:lpstr>ABOUT THE DISEASE</vt:lpstr>
      <vt:lpstr>CONCEPTS AND TYPOLOGY</vt:lpstr>
      <vt:lpstr>PATHOLOGY</vt:lpstr>
      <vt:lpstr>SYMPTOMS OF THE DISEASE</vt:lpstr>
      <vt:lpstr>60,000,000</vt:lpstr>
      <vt:lpstr>—SOMEONE FAMOUS</vt:lpstr>
      <vt:lpstr>DIAGNOSIS</vt:lpstr>
      <vt:lpstr>RISK FACTORS</vt:lpstr>
      <vt:lpstr>9h 55m 23s</vt:lpstr>
      <vt:lpstr>PREVENTION</vt:lpstr>
      <vt:lpstr>TREATMENT</vt:lpstr>
      <vt:lpstr>RECOMMENDATIONS</vt:lpstr>
      <vt:lpstr>AWESOME WORDS</vt:lpstr>
      <vt:lpstr>PREVALENCE</vt:lpstr>
      <vt:lpstr>CONCLUSIONS</vt:lpstr>
      <vt:lpstr>OUR TEAM</vt:lpstr>
      <vt:lpstr>REFERENCES</vt:lpstr>
      <vt:lpstr>VISIT OUR WEBSITE!</vt:lpstr>
      <vt:lpstr>THANKS!</vt:lpstr>
      <vt:lpstr>WRLD. CANCER AWRNSS. DAY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LOẠI VÀ DỰ ĐOÁN  BOUNDING BOX CỦA  KHỐI U NÃO DỰA TRÊN ẢNH CHỤP CỘNG HƯỞNG TỪ</dc:title>
  <cp:lastModifiedBy>Huu Tho Nguyen</cp:lastModifiedBy>
  <cp:revision>30</cp:revision>
  <dcterms:modified xsi:type="dcterms:W3CDTF">2023-06-19T08:50:04Z</dcterms:modified>
</cp:coreProperties>
</file>